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июля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27 июля 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5-10, днем порывы 15-20 м/с. Температура воздуха ночью 18-20 тепла, днем очень сильная жара 40-42 градусов.</a:t>
            </a:r>
            <a:endParaRPr lang="ru-RU" sz="1200" dirty="0"/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июля по 08 ч 28 июля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206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4298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141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21259</TotalTime>
  <Words>604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5070</cp:revision>
  <cp:lastPrinted>2021-07-01T03:56:27Z</cp:lastPrinted>
  <dcterms:created xsi:type="dcterms:W3CDTF">2018-03-27T06:03:00Z</dcterms:created>
  <dcterms:modified xsi:type="dcterms:W3CDTF">2025-07-26T08:09:14Z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