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60980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27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9-14, днем порывы 15-20 м/с. Температура воздуха ночью 23-25, днем 31-33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 м/с. Температура воздуха ночью 19-21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94047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27059</TotalTime>
  <Words>632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4891</cp:revision>
  <cp:lastPrinted>2021-07-01T03:56:27Z</cp:lastPrinted>
  <dcterms:created xsi:type="dcterms:W3CDTF">2018-03-27T06:03:00Z</dcterms:created>
  <dcterms:modified xsi:type="dcterms:W3CDTF">2025-07-26T09:13:56Z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