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0789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461532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26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Солүстік-батыстан жел соғады, күші 8-13 м/с. Ауа температурасы түнде 22-24, күндіз 35-37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28</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ru-RU"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28</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м/с. Ауа температурасы  20-22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a:solidFill>
                  <a:schemeClr val="tx1"/>
                </a:solidFill>
                <a:latin typeface="Times New Roman" panose="02020603050405020304" pitchFamily="18" charset="0"/>
                <a:cs typeface="Times New Roman" panose="02020603050405020304" pitchFamily="18" charset="0"/>
              </a:rPr>
              <a:t>27</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шілдеден</a:t>
            </a:r>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14069</TotalTime>
  <Words>614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3751</cp:revision>
  <cp:lastPrinted>2021-07-01T03:56:27Z</cp:lastPrinted>
  <dcterms:created xsi:type="dcterms:W3CDTF">2018-03-27T06:03:00Z</dcterms:created>
  <dcterms:modified xsi:type="dcterms:W3CDTF">2025-07-26T07:33:20Z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