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937964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№207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8927" y="3502128"/>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itchFamily="18" charset="0"/>
                <a:cs typeface="Times New Roman" pitchFamily="18" charset="0"/>
              </a:rPr>
              <a:t>26</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27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 sz="1200" dirty="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күндіз найзағай. Оңтүстік-шығыстан соғатын жел оңтүстік-батысқа ауысады, күші 5-10, күндіз екпіні 15-18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36-38 градус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28</a:t>
            </a:r>
            <a:r>
              <a:rPr lang="kk-KZ" altLang="ru-RU" sz="1200" b="1" dirty="0">
                <a:latin typeface="Times New Roman" pitchFamily="18" charset="0"/>
                <a:cs typeface="Times New Roman" pitchFamily="18" charset="0"/>
              </a:rPr>
              <a:t> 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anose="02020603050405020304" pitchFamily="18" charset="0"/>
                <a:cs typeface="Times New Roman" panose="02020603050405020304" pitchFamily="18" charset="0"/>
              </a:rPr>
              <a:t>27</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28</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7-12 м/с. Ауа температурасы 20-22°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55120598"/>
              </p:ext>
            </p:extLst>
          </p:nvPr>
        </p:nvGraphicFramePr>
        <p:xfrm>
          <a:off x="5058964"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0,251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0,706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0,078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
        <p:nvSpPr>
          <p:cNvPr id="22" name="TextBox 13"/>
          <p:cNvSpPr txBox="1"/>
          <p:nvPr/>
        </p:nvSpPr>
        <p:spPr>
          <a:xfrm>
            <a:off x="5044850" y="231155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54698" y="319639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21232</TotalTime>
  <Words>687</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3675</cp:revision>
  <cp:lastPrinted>2021-07-01T03:56:27Z</cp:lastPrinted>
  <dcterms:created xsi:type="dcterms:W3CDTF">2018-03-27T06:03:00Z</dcterms:created>
  <dcterms:modified xsi:type="dcterms:W3CDTF">2025-07-26T08:07:31Z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