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19262761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207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26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3912" y="115886"/>
            <a:ext cx="4710749" cy="2569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27</a:t>
            </a:r>
            <a:r>
              <a:rPr lang="kk-KZ" altLang="ru-RU" sz="1150" b="1" kern="0" dirty="0">
                <a:solidFill>
                  <a:srgbClr val="000000"/>
                </a:solidFill>
                <a:latin typeface="Times New Roman" pitchFamily="18" charset="0"/>
                <a:ea typeface="Calibri"/>
                <a:cs typeface="Times New Roman" pitchFamily="18" charset="0"/>
                <a:sym typeface="Calibri"/>
              </a:rPr>
              <a:t> шілдеге</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26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27</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күндіз жаңбыр, найзағай, бұршақ, дауыл</a:t>
            </a:r>
            <a:r>
              <a:rPr lang="kk-KZ" sz="1150" dirty="0">
                <a:solidFill>
                  <a:prstClr val="black"/>
                </a:solidFill>
                <a:latin typeface="Times New Roman" pitchFamily="18" charset="0"/>
                <a:ea typeface="Calibri"/>
                <a:cs typeface="Times New Roman" pitchFamily="18" charset="0"/>
              </a:rPr>
              <a:t>. Сол</a:t>
            </a:r>
            <a:r>
              <a:rPr lang="kk-KZ" sz="1150" dirty="0">
                <a:solidFill>
                  <a:prstClr val="black"/>
                </a:solidFill>
                <a:latin typeface="Times New Roman" pitchFamily="18" charset="0"/>
                <a:cs typeface="Times New Roman" pitchFamily="18" charset="0"/>
              </a:rPr>
              <a:t>түстік-</a:t>
            </a:r>
            <a:r>
              <a:rPr lang="kk-KZ" sz="1150" dirty="0">
                <a:solidFill>
                  <a:prstClr val="black"/>
                </a:solidFill>
                <a:latin typeface="Times New Roman" pitchFamily="18" charset="0"/>
                <a:ea typeface="Calibri"/>
                <a:cs typeface="Times New Roman" pitchFamily="18" charset="0"/>
              </a:rPr>
              <a:t>шығыстан соғатын жел оңтүстік-батысқа ауысады, күші түнде 7-12, күндіз 9-14, </a:t>
            </a:r>
            <a:r>
              <a:rPr lang="kk-KZ" sz="1150" dirty="0">
                <a:solidFill>
                  <a:prstClr val="black"/>
                </a:solidFill>
                <a:latin typeface="Times New Roman" pitchFamily="18" charset="0"/>
                <a:cs typeface="Times New Roman" pitchFamily="18" charset="0"/>
              </a:rPr>
              <a:t>екпіні кей уақыттарда</a:t>
            </a:r>
            <a:r>
              <a:rPr lang="kk-KZ" sz="1150" dirty="0">
                <a:solidFill>
                  <a:prstClr val="black"/>
                </a:solidFill>
                <a:latin typeface="Times New Roman" pitchFamily="18" charset="0"/>
                <a:ea typeface="Calibri"/>
                <a:cs typeface="Times New Roman" pitchFamily="18" charset="0"/>
              </a:rPr>
              <a:t>15-20 м/с. Ауа температурасы түнде 16-18, күндіз 26-28 градус жылы.</a:t>
            </a: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28 ш</a:t>
            </a:r>
            <a:r>
              <a:rPr lang="kk-KZ" altLang="ru-RU" sz="115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27</a:t>
            </a:r>
            <a:r>
              <a:rPr lang="kk-KZ" altLang="ru-RU"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28</a:t>
            </a:r>
            <a:r>
              <a:rPr lang="kk-KZ"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5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kk-KZ" sz="1150" dirty="0">
                <a:solidFill>
                  <a:prstClr val="black"/>
                </a:solidFill>
                <a:latin typeface="Times New Roman" pitchFamily="18" charset="0"/>
                <a:ea typeface="Calibri"/>
                <a:cs typeface="Times New Roman" pitchFamily="18" charset="0"/>
              </a:rPr>
              <a:t>.</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kk-KZ" sz="1150" kern="0" dirty="0">
                <a:solidFill>
                  <a:prstClr val="black"/>
                </a:solidFill>
                <a:latin typeface="Times New Roman" pitchFamily="18" charset="0"/>
                <a:ea typeface="Calibri"/>
                <a:cs typeface="Times New Roman" pitchFamily="18" charset="0"/>
                <a:sym typeface="Calibri"/>
              </a:rPr>
              <a:t>күші </a:t>
            </a:r>
            <a:r>
              <a:rPr lang="kk-KZ" sz="1150" dirty="0">
                <a:solidFill>
                  <a:prstClr val="black"/>
                </a:solidFill>
                <a:latin typeface="Times New Roman" pitchFamily="18" charset="0"/>
                <a:ea typeface="Calibri"/>
                <a:cs typeface="Times New Roman" pitchFamily="18" charset="0"/>
              </a:rPr>
              <a:t>9-14, </a:t>
            </a:r>
            <a:r>
              <a:rPr lang="kk-KZ" sz="1150" dirty="0">
                <a:solidFill>
                  <a:prstClr val="black"/>
                </a:solidFill>
                <a:latin typeface="Times New Roman" pitchFamily="18" charset="0"/>
                <a:cs typeface="Times New Roman" pitchFamily="18" charset="0"/>
              </a:rPr>
              <a:t>екпіні </a:t>
            </a:r>
            <a:r>
              <a:rPr lang="kk-KZ" sz="1150" dirty="0">
                <a:solidFill>
                  <a:prstClr val="black"/>
                </a:solidFill>
                <a:latin typeface="Times New Roman" pitchFamily="18" charset="0"/>
                <a:ea typeface="Calibri"/>
                <a:cs typeface="Times New Roman" pitchFamily="18" charset="0"/>
              </a:rPr>
              <a:t>15-20</a:t>
            </a:r>
            <a:r>
              <a:rPr lang="kk-KZ" sz="1150" kern="0" dirty="0">
                <a:solidFill>
                  <a:prstClr val="black"/>
                </a:solidFill>
                <a:latin typeface="Times New Roman" pitchFamily="18" charset="0"/>
                <a:ea typeface="Calibri"/>
                <a:cs typeface="Times New Roman" pitchFamily="18" charset="0"/>
                <a:sym typeface="Calibri"/>
              </a:rPr>
              <a:t>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184448030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24</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386</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2101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26</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630973"/>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Азилкыясова</a:t>
            </a:r>
            <a:r>
              <a:rPr lang="ru-RU" sz="1200" dirty="0">
                <a:latin typeface="Times New Roman"/>
                <a:ea typeface="Times New Roman"/>
                <a:cs typeface="Times New Roman"/>
                <a:sym typeface="Times New Roman"/>
              </a:rPr>
              <a:t> Л</a:t>
            </a:r>
            <a:r>
              <a:rPr lang="kk-KZ"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561</TotalTime>
  <Words>664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102</cp:revision>
  <dcterms:modified xsi:type="dcterms:W3CDTF">2025-07-26T08:58:57Z</dcterms:modified>
</cp:coreProperties>
</file>