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0129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27 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күндіз найзағай. Оңтүстік-шығыстан соғатын жел оңтүстік-батысқа ауысады, күші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a:latin typeface="Times New Roman" pitchFamily="18" charset="0"/>
              <a:cs typeface="Times New Roman" pitchFamily="18" charset="0"/>
            </a:endParaRPr>
          </a:p>
          <a:p>
            <a:pPr algn="ctr">
              <a:spcBef>
                <a:spcPts val="0"/>
              </a:spcBef>
              <a:defRPr/>
            </a:pPr>
            <a:r>
              <a:rPr lang="ru-RU" altLang="ru-RU" sz="1200" b="1">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28</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7-12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355560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18540</TotalTime>
  <Words>612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3358</cp:revision>
  <cp:lastPrinted>2021-07-01T03:56:27Z</cp:lastPrinted>
  <dcterms:created xsi:type="dcterms:W3CDTF">2018-03-27T06:03:00Z</dcterms:created>
  <dcterms:modified xsi:type="dcterms:W3CDTF">2025-07-26T08:08:02Z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