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94221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№207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күндіз найзағай. Оңтүстік-шығыстан соғатын жел оңтүстік-батысқа ауысады, күші 5-10, күндіз екпіні 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28</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7-12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6889650"/>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18267</TotalTime>
  <Words>615</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3421</cp:revision>
  <cp:lastPrinted>2021-07-01T03:56:27Z</cp:lastPrinted>
  <dcterms:created xsi:type="dcterms:W3CDTF">2018-03-27T06:03:00Z</dcterms:created>
  <dcterms:modified xsi:type="dcterms:W3CDTF">2025-07-26T08:08:27Z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