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27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26</a:t>
            </a:r>
            <a:r>
              <a:rPr lang="kk-KZ" sz="1050" b="1" dirty="0">
                <a:latin typeface="Times New Roman" pitchFamily="18" charset="0"/>
                <a:cs typeface="Times New Roman" pitchFamily="18" charset="0"/>
              </a:rPr>
              <a:t> шілде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27</a:t>
            </a:r>
            <a:r>
              <a:rPr lang="kk-KZ" sz="1050" b="1" dirty="0">
                <a:latin typeface="Times New Roman" pitchFamily="18" charset="0"/>
                <a:cs typeface="Times New Roman" pitchFamily="18" charset="0"/>
              </a:rPr>
              <a:t> шілде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Батыстан жел соғады, күші 5-10, күндіз екпіні 15-20 м/с. Ауа температурасы түнде 18-20 градус жылы, күндіз өте қатты ыстық 40-42 градус.</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28 шілдеге</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27 </a:t>
            </a:r>
            <a:r>
              <a:rPr lang="ru-RU" sz="1200" b="1" dirty="0" err="1">
                <a:latin typeface="Times New Roman" pitchFamily="18" charset="0"/>
                <a:ea typeface="Times New Roman KZ" pitchFamily="18" charset="0"/>
                <a:cs typeface="Times New Roman" pitchFamily="18" charset="0"/>
              </a:rPr>
              <a:t>шілде</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28 </a:t>
            </a:r>
            <a:r>
              <a:rPr lang="ru-RU" sz="1200" b="1" dirty="0" err="1">
                <a:latin typeface="Times New Roman" pitchFamily="18" charset="0"/>
                <a:ea typeface="Times New Roman KZ" pitchFamily="18" charset="0"/>
                <a:cs typeface="Times New Roman" pitchFamily="18" charset="0"/>
              </a:rPr>
              <a:t>шілде</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Батыстан жел соғады, күші 5-10 м/с. Ауа температурасы 18-20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шілде</a:t>
            </a:r>
            <a:r>
              <a:rPr lang="kk-KZ" sz="1200" dirty="0">
                <a:solidFill>
                  <a:schemeClr val="tx1"/>
                </a:solidFill>
                <a:latin typeface="Times New Roman" panose="02020603050405020304" pitchFamily="18" charset="0"/>
                <a:cs typeface="Times New Roman" panose="02020603050405020304" pitchFamily="18" charset="0"/>
              </a:rPr>
              <a:t>, 28 шілде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206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4298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141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0,70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a:latin typeface="Times New Roman" pitchFamily="18" charset="0"/>
                          <a:cs typeface="Times New Roman" pitchFamily="18" charset="0"/>
                        </a:rPr>
                        <a:t>77</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a:latin typeface="Times New Roman" pitchFamily="18" charset="0"/>
                          <a:cs typeface="Times New Roman" pitchFamily="18" charset="0"/>
                        </a:rPr>
                        <a:t>0,19</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21326</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5169</cp:revision>
  <cp:lastPrinted>2021-07-01T03:56:27Z</cp:lastPrinted>
  <dcterms:created xsi:type="dcterms:W3CDTF">2018-03-27T06:03:00Z</dcterms:created>
  <dcterms:modified xsi:type="dcterms:W3CDTF">2025-07-26T08:09:28Z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