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7838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497306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4"/>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26 шілде с. 20-ден 27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күндіз жаңбыр, найзағай, бұршақ, дауыл. Оңтүстік-шығыстан жел соғады, күші 9-14, күндіз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19-21, күндіз 32-34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28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28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жаңбыр, найзағай.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a:t>
            </a:r>
            <a:r>
              <a:rPr lang="kk-KZ" sz="1100" dirty="0">
                <a:latin typeface="Times New Roman" panose="02020603050405020304" pitchFamily="18" charset="0"/>
                <a:cs typeface="Times New Roman" panose="02020603050405020304" pitchFamily="18" charset="0"/>
              </a:rPr>
              <a:t> м/с. Ауа температурасы 18-20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28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42899</TotalTime>
  <Words>622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6576</cp:revision>
  <cp:lastPrinted>2025-07-15T07:11:11Z</cp:lastPrinted>
  <dcterms:created xsi:type="dcterms:W3CDTF">2018-03-27T06:03:00Z</dcterms:created>
  <dcterms:modified xsi:type="dcterms:W3CDTF">2025-07-26T08:19:23Z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