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950788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114301"/>
            <a:ext cx="4681538" cy="252376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27</a:t>
            </a:r>
            <a:r>
              <a:rPr lang="kk-KZ" sz="1200" b="1" dirty="0">
                <a:solidFill>
                  <a:prstClr val="black"/>
                </a:solidFill>
                <a:latin typeface="Times New Roman" panose="02020603050405020304" pitchFamily="18" charset="0"/>
                <a:cs typeface="Times New Roman" panose="02020603050405020304" pitchFamily="18" charset="0"/>
              </a:rPr>
              <a:t> шілдеге </a:t>
            </a:r>
          </a:p>
          <a:p>
            <a:pPr algn="just"/>
            <a:r>
              <a:rPr lang="kk-KZ" altLang="ru-RU" sz="1200" b="1" dirty="0">
                <a:solidFill>
                  <a:prstClr val="black"/>
                </a:solidFill>
                <a:latin typeface="Times New Roman" panose="02020603050405020304" pitchFamily="18" charset="0"/>
                <a:cs typeface="Times New Roman" panose="02020603050405020304" pitchFamily="18" charset="0"/>
              </a:rPr>
              <a:t>26 шілде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27 шілдеге 2025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таңертең </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н</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a:t>
            </a:r>
            <a:r>
              <a:rPr lang="kk-KZ" sz="1200" dirty="0">
                <a:solidFill>
                  <a:prstClr val="black"/>
                </a:solidFill>
                <a:latin typeface="Times New Roman" panose="02020603050405020304" pitchFamily="18" charset="0"/>
                <a:cs typeface="Times New Roman" panose="02020603050405020304" pitchFamily="18" charset="0"/>
              </a:rPr>
              <a:t> жел соғады, күші</a:t>
            </a:r>
            <a:r>
              <a:rPr lang="ru-RU" sz="1200" dirty="0">
                <a:solidFill>
                  <a:prstClr val="black"/>
                </a:solidFill>
                <a:latin typeface="Times New Roman" panose="02020603050405020304" pitchFamily="18" charset="0"/>
                <a:cs typeface="Times New Roman" panose="02020603050405020304" pitchFamily="18" charset="0"/>
              </a:rPr>
              <a:t> 9-14 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28 шілдеге </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27 шілдеге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28 шілдеге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н</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жел соғады, күші 19-14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11-13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173849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26 шілде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altLang="ru-RU" sz="1200" dirty="0">
                <a:solidFill>
                  <a:prstClr val="black"/>
                </a:solidFill>
                <a:latin typeface="Times New Roman" panose="02020603050405020304" pitchFamily="18" charset="0"/>
                <a:cs typeface="Times New Roman" panose="02020603050405020304" pitchFamily="18" charset="0"/>
              </a:rPr>
              <a:t>26</a:t>
            </a:r>
            <a:r>
              <a:rPr lang="kk-KZ" sz="1200" dirty="0">
                <a:solidFill>
                  <a:prstClr val="black"/>
                </a:solidFill>
                <a:latin typeface="Times New Roman" panose="02020603050405020304" pitchFamily="18" charset="0"/>
                <a:cs typeface="Times New Roman" panose="02020603050405020304" pitchFamily="18" charset="0"/>
              </a:rPr>
              <a:t> шілдеде,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25348</TotalTime>
  <Words>612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4954</cp:revision>
  <cp:lastPrinted>2021-07-01T07:38:07Z</cp:lastPrinted>
  <dcterms:created xsi:type="dcterms:W3CDTF">2018-03-27T06:03:00Z</dcterms:created>
  <dcterms:modified xsi:type="dcterms:W3CDTF">2025-07-26T08:22:12Z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