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413948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27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оңтүстік-батыстан жел соғады, күші 9-14, күндіз екпіні 15-20 м/с. Ауа температурасы түнде 23-25, күндіз 31-33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м/с. Ауа температурасы түнде 19-21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26825</TotalTime>
  <Words>609</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4858</cp:revision>
  <cp:lastPrinted>2021-07-01T07:38:07Z</cp:lastPrinted>
  <dcterms:created xsi:type="dcterms:W3CDTF">2018-03-27T06:03:00Z</dcterms:created>
  <dcterms:modified xsi:type="dcterms:W3CDTF">2025-07-26T08:57:20Z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