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0733177"/>
              </p:ext>
            </p:extLst>
          </p:nvPr>
        </p:nvGraphicFramePr>
        <p:xfrm>
          <a:off x="344488" y="2141593"/>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26 </a:t>
                      </a:r>
                      <a:r>
                        <a:rPr lang="ru-RU" altLang="zh-CN" sz="1200" b="1" i="1" baseline="0" dirty="0" err="1">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51102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27 </a:t>
            </a:r>
            <a:r>
              <a:rPr lang="ru-RU" altLang="ru-RU" sz="1100" b="1" dirty="0" err="1">
                <a:latin typeface="Times New Roman" panose="02020603050405020304" pitchFamily="18" charset="0"/>
                <a:cs typeface="Times New Roman" panose="02020603050405020304" pitchFamily="18" charset="0"/>
              </a:rPr>
              <a:t>шілдеге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26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27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найзағай</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батыстан, күші 9-14 </a:t>
            </a:r>
            <a:r>
              <a:rPr lang="kk-KZ" sz="1100" dirty="0">
                <a:solidFill>
                  <a:prstClr val="black"/>
                </a:solidFill>
                <a:latin typeface="Times New Roman" pitchFamily="18" charset="0"/>
                <a:cs typeface="Times New Roman" pitchFamily="18" charset="0"/>
              </a:rPr>
              <a:t>м/с. Ауа температурасы түнде 22-24, күндіз 30-32 жылы.</a:t>
            </a:r>
          </a:p>
          <a:p>
            <a:pPr lvl="0" algn="ctr"/>
            <a:r>
              <a:rPr lang="ru-RU" sz="1100" b="1" dirty="0">
                <a:solidFill>
                  <a:srgbClr val="000000"/>
                </a:solidFill>
                <a:latin typeface="Times New Roman" panose="02020603050405020304" pitchFamily="18" charset="0"/>
                <a:cs typeface="Times New Roman" panose="02020603050405020304" pitchFamily="18" charset="0"/>
              </a:rPr>
              <a:t>28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27 шілде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28 </a:t>
            </a:r>
            <a:r>
              <a:rPr lang="ru-RU" sz="1100" b="1" dirty="0" err="1">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30679</TotalTime>
  <Words>619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3958</cp:revision>
  <cp:lastPrinted>2021-07-01T07:38:07Z</cp:lastPrinted>
  <dcterms:created xsi:type="dcterms:W3CDTF">2018-03-27T06:03:00Z</dcterms:created>
  <dcterms:modified xsi:type="dcterms:W3CDTF">2025-07-26T08:18:52Z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