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501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жаңбыр, найзағай. Күндіз шаңды дауыл. Оңтүстіктен, оңтүстік-батыстан жел соғады, түнде 7-12 м/с, күндіз 9-14, кей уақыттарда екпіні 15-20 м/с. Ауа температурасы түнде 18-20, күндіз 29-31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екпіні 15-20 м/с. Ауа температурасы түнде 14-16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26652</TotalTime>
  <Words>680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4930</cp:revision>
  <cp:lastPrinted>2021-07-01T07:38:07Z</cp:lastPrinted>
  <dcterms:created xsi:type="dcterms:W3CDTF">2018-03-27T06:03:00Z</dcterms:created>
  <dcterms:modified xsi:type="dcterms:W3CDTF">2025-07-26T09:14:49Z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