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77410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 шілдеге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7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Күндіз шаңды дауыл. Жел батыстан 9-14, күндіз екпіні 17 м/с. Ауаның температурасы түнде 20-22, күндіз 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шілдеге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батыстан 9-14 м/с. Ауаның температурасы 18-20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27 </a:t>
            </a:r>
            <a:r>
              <a:rPr lang="ru-RU" sz="1200" dirty="0" err="1">
                <a:solidFill>
                  <a:schemeClr val="tx1"/>
                </a:solidFill>
                <a:latin typeface="Times New Roman" pitchFamily="18" charset="0"/>
                <a:cs typeface="Times New Roman" pitchFamily="18" charset="0"/>
              </a:rPr>
              <a:t>шілде</a:t>
            </a:r>
            <a:r>
              <a:rPr lang="ru-RU" sz="1200" dirty="0">
                <a:solidFill>
                  <a:schemeClr val="tx1"/>
                </a:solidFill>
                <a:latin typeface="Times New Roman" pitchFamily="18" charset="0"/>
                <a:cs typeface="Times New Roman" pitchFamily="18" charset="0"/>
              </a:rPr>
              <a:t>, 28 </a:t>
            </a:r>
            <a:r>
              <a:rPr lang="ru-RU" sz="1200" dirty="0" err="1">
                <a:solidFill>
                  <a:schemeClr val="tx1"/>
                </a:solidFill>
                <a:latin typeface="Times New Roman" pitchFamily="18" charset="0"/>
                <a:cs typeface="Times New Roman" pitchFamily="18" charset="0"/>
              </a:rPr>
              <a:t>шілдеге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8953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8775539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a:latin typeface="Times New Roman" panose="02020603050405020304" pitchFamily="18" charset="0"/>
                            <a:cs typeface="Times New Roman" panose="02020603050405020304" pitchFamily="18" charset="0"/>
                          </a:rPr>
                          <a:t>А. </a:t>
                        </a:r>
                        <a:r>
                          <a:rPr lang="ru-RU" altLang="x-none" sz="800" b="0" dirty="0" err="1">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16150</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3782</cp:revision>
  <cp:lastPrinted>2021-07-01T07:38:07Z</cp:lastPrinted>
  <dcterms:created xsi:type="dcterms:W3CDTF">2018-03-27T06:03:00Z</dcterms:created>
  <dcterms:modified xsi:type="dcterms:W3CDTF">2025-07-26T08:06:11Z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