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353252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207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27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 жаңбыр, найзағай. Күндіз шаңды дауыл. Оңтүстік-батыстан, батыстан жел соғады,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15-20, </a:t>
            </a:r>
            <a:r>
              <a:rPr lang="ru-RU" altLang="ru-RU" sz="1200" dirty="0" err="1">
                <a:latin typeface="Times New Roman" panose="02020603050405020304" pitchFamily="18" charset="0"/>
                <a:cs typeface="Times New Roman" panose="02020603050405020304" pitchFamily="18" charset="0"/>
              </a:rPr>
              <a:t>кей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уақыттарда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23 м/с</a:t>
            </a:r>
            <a:r>
              <a:rPr lang="kk-KZ" altLang="ru-RU" sz="1200" dirty="0">
                <a:latin typeface="Times New Roman" panose="02020603050405020304" pitchFamily="18" charset="0"/>
                <a:cs typeface="Times New Roman" panose="02020603050405020304" pitchFamily="18" charset="0"/>
              </a:rPr>
              <a:t>. Ауа температурасы түнде 17-19, күндіз 25-27 градус 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27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батыстан жел соғады, күші 9-14 м/с. Ауа температурасы түнде 14-16 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868027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ru-RU" sz="1000" b="0" dirty="0">
                          <a:solidFill>
                            <a:schemeClr val="tx1"/>
                          </a:solidFill>
                          <a:latin typeface="Times New Roman" panose="02020603050405020304" pitchFamily="18" charset="0"/>
                          <a:cs typeface="Times New Roman" panose="02020603050405020304" pitchFamily="18" charset="0"/>
                        </a:rPr>
                        <a:t>Азот </a:t>
                      </a:r>
                      <a:r>
                        <a:rPr lang="kk-KZ" sz="1000" kern="1200" dirty="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25061</TotalTime>
  <Words>608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4734</cp:revision>
  <cp:lastPrinted>2021-07-01T07:38:07Z</cp:lastPrinted>
  <dcterms:created xsi:type="dcterms:W3CDTF">2018-03-27T06:03:00Z</dcterms:created>
  <dcterms:modified xsi:type="dcterms:W3CDTF">2025-07-26T09:14:35Z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