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713006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27 шілдеге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ж.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latin typeface="Times New Roman" panose="02020603050405020304" pitchFamily="18" charset="0"/>
                <a:cs typeface="Times New Roman" panose="02020603050405020304" pitchFamily="18" charset="0"/>
              </a:rPr>
              <a:t>27 шілде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Ауа температурасы түнде 12-14, күндіз 21-23 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шілдеге</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2025 ж. </a:t>
            </a:r>
            <a:r>
              <a:rPr lang="kk-KZ" sz="1200" b="1" dirty="0">
                <a:latin typeface="Times New Roman" panose="02020603050405020304" pitchFamily="18" charset="0"/>
                <a:cs typeface="Times New Roman" panose="02020603050405020304" pitchFamily="18" charset="0"/>
              </a:rPr>
              <a:t>27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28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түнде аздаған жаңбыр жауады. Солтүстік-батыстан, батыстан </a:t>
            </a:r>
            <a:r>
              <a:rPr lang="kk-KZ" sz="1200" kern="1400" dirty="0">
                <a:solidFill>
                  <a:srgbClr val="000000"/>
                </a:solidFill>
                <a:latin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3-8 м/с. Ауа температурасы </a:t>
            </a:r>
            <a:r>
              <a:rPr lang="en-US" sz="1200" dirty="0">
                <a:latin typeface="Times New Roman" panose="02020603050405020304" pitchFamily="18" charset="0"/>
                <a:cs typeface="Times New Roman" panose="02020603050405020304" pitchFamily="18" charset="0"/>
              </a:rPr>
              <a:t>1</a:t>
            </a:r>
            <a:r>
              <a:rPr lang="kk-KZ" sz="1200" dirty="0">
                <a:latin typeface="Times New Roman" panose="02020603050405020304" pitchFamily="18" charset="0"/>
                <a:cs typeface="Times New Roman" panose="02020603050405020304" pitchFamily="18" charset="0"/>
              </a:rPr>
              <a:t>3</a:t>
            </a:r>
            <a:r>
              <a:rPr lang="en-US"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15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653614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1034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207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шілдедегі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101347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27 шілдеде, 28 шілдеде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төмен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31744</TotalTime>
  <Words>623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5853</cp:revision>
  <cp:lastPrinted>2021-07-01T07:38:07Z</cp:lastPrinted>
  <dcterms:created xsi:type="dcterms:W3CDTF">2018-03-27T06:03:00Z</dcterms:created>
  <dcterms:modified xsi:type="dcterms:W3CDTF">2025-07-26T08:11:26Z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