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0618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32214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27 шілдеге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26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-бат</a:t>
            </a:r>
            <a:r>
              <a:rPr lang="kk-KZ" sz="1100" dirty="0">
                <a:latin typeface="Times New Roman" pitchFamily="18" charset="0"/>
                <a:cs typeface="Times New Roman" pitchFamily="18" charset="0"/>
              </a:rPr>
              <a:t>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25-27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28 </a:t>
            </a:r>
            <a:r>
              <a:rPr lang="kk-KZ" sz="1100" b="1" dirty="0">
                <a:solidFill>
                  <a:srgbClr val="000000"/>
                </a:solidFill>
                <a:latin typeface="Times New Roman" pitchFamily="18" charset="0"/>
                <a:cs typeface="Times New Roman" pitchFamily="18" charset="0"/>
                <a:sym typeface="+mn-ea"/>
              </a:rPr>
              <a:t>шілдеге</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27 шілде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28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солтүстік-батыстан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 Ауа температурасы 14-16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27 шілде </a:t>
            </a:r>
            <a:r>
              <a:rPr lang="kk-KZ" sz="1100" dirty="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33476</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6545</cp:revision>
  <cp:lastPrinted>2021-07-01T03:56:27Z</cp:lastPrinted>
  <dcterms:created xsi:type="dcterms:W3CDTF">2018-03-27T06:03:00Z</dcterms:created>
  <dcterms:modified xsi:type="dcterms:W3CDTF">2025-07-26T08:20:00Z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