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37588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27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28 июля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30-32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7-12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16-18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389999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418533829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b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</a:b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Н.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cs typeface="+mn-cs"/>
                          </a:rPr>
                          <a:t>Бақытжан</a:t>
                        </a:r>
                        <a:endParaRPr lang="ru-RU" altLang="x-none" sz="800" b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15197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3663</cp:revision>
  <cp:lastPrinted>2021-07-01T03:56:27Z</cp:lastPrinted>
  <dcterms:created xsi:type="dcterms:W3CDTF">2018-03-27T06:03:00Z</dcterms:created>
  <dcterms:modified xsi:type="dcterms:W3CDTF">2025-07-27T06:37:49Z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