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108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9976920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№208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alt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27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28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кратковременный дождь,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с переходом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16-18°,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29-31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июля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28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л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июля</a:t>
            </a:r>
          </a:p>
          <a:p>
            <a:pPr lvl="0" indent="177800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дождь, 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восточный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5949256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А.С.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18881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3356</cp:revision>
  <cp:lastPrinted>2021-10-14T11:15:53Z</cp:lastPrinted>
  <dcterms:created xsi:type="dcterms:W3CDTF">2018-03-27T06:03:00Z</dcterms:created>
  <dcterms:modified xsi:type="dcterms:W3CDTF">2025-07-27T07:44:42Z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