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1241666955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ru-RU" dirty="0"/>
                        <a:t>208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dirty="0"/>
                        <a:t> </a:t>
                      </a: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27 июля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27 июля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80003" y="171825"/>
            <a:ext cx="4623437" cy="24628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28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27 ию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я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28 июля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П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временами дождь, гроза, шквал, днем град. Ветер юго-западный 9-14, временами порывы 15-20 м/с. Температура воздуха ночью 12-14, днем 27-29 тепла.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29 июля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28 июля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</a:p>
          <a:p>
            <a:pPr algn="just">
              <a:spcAft>
                <a:spcPts val="1000"/>
              </a:spcAft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временами дождь, гроза. Ветер юго-западный 9-14</a:t>
            </a:r>
            <a:r>
              <a:rPr lang="ru-RU" sz="120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, порывы 15-20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14-16 тепла.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07334" y="2741676"/>
            <a:ext cx="4756106" cy="461661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358775" algn="just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630393161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kk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382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2828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Айгисинова Н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Алданбергенова А.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713</TotalTime>
  <Words>636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107</cp:revision>
  <dcterms:modified xsi:type="dcterms:W3CDTF">2025-07-27T08:39:00Z</dcterms:modified>
</cp:coreProperties>
</file>