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9" d="100"/>
          <a:sy n="99" d="100"/>
        </p:scale>
        <p:origin x="84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642180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605150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июля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северо-западный, северный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31-33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июля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 тепла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28482</TotalTime>
  <Words>591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3910</cp:revision>
  <cp:lastPrinted>2021-10-15T03:50:29Z</cp:lastPrinted>
  <dcterms:created xsi:type="dcterms:W3CDTF">2018-03-27T06:03:00Z</dcterms:created>
  <dcterms:modified xsi:type="dcterms:W3CDTF">2025-07-27T07:18:14Z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