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2463114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июля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27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дождь. Ветер северо-западный 7-12, днем порывы 15 м/с. Температура воздуха ночью 12-14, днем 19-21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29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2731525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0.143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6257" y="2105994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июля, ночью 29 июля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51108</TotalTime>
  <Words>588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6076</cp:revision>
  <cp:lastPrinted>2021-02-03T11:37:00Z</cp:lastPrinted>
  <dcterms:created xsi:type="dcterms:W3CDTF">2018-03-27T06:03:00Z</dcterms:created>
  <dcterms:modified xsi:type="dcterms:W3CDTF">2025-07-27T09:25:00Z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