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3821" y="-19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27 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66694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27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по 20 ч. 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дождь, гроза. Ночью и утром туман.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юго-западный ночью 7-12, днем 9-14 м/с. Температура воздуха ночью 15-17, днем 24-26 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29 июля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28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29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юго-западный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июля, ночью 29 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/Т.Марьина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19095</TotalTime>
  <Words>644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Александр Новиков</cp:lastModifiedBy>
  <cp:revision>6993</cp:revision>
  <cp:lastPrinted>2021-07-01T03:56:27Z</cp:lastPrinted>
  <dcterms:created xsi:type="dcterms:W3CDTF">2018-03-27T06:03:00Z</dcterms:created>
  <dcterms:modified xsi:type="dcterms:W3CDTF">2025-07-27T07:19:17Z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