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46430429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по 20 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2025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утром и днем дождь, гроза.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северо-восточный 9-14, 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ночью 12-14, днем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22-24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2025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дождь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гроза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13-15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1571991"/>
              </p:ext>
            </p:extLst>
          </p:nvPr>
        </p:nvGraphicFramePr>
        <p:xfrm>
          <a:off x="5024602" y="4408084"/>
          <a:ext cx="4691064" cy="23560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82111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30114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0.259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18365" y="2545824"/>
            <a:ext cx="4689657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июля,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2025 года метеорологические 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Э. Конысбай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28622</TotalTime>
  <Words>588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4938</cp:revision>
  <cp:lastPrinted>2021-07-01T03:56:27Z</cp:lastPrinted>
  <dcterms:created xsi:type="dcterms:W3CDTF">2018-03-27T06:03:00Z</dcterms:created>
  <dcterms:modified xsi:type="dcterms:W3CDTF">2025-07-27T06:37:16Z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