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547730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ночью дождь, гроза. Ветер юго-западный 9-14, порывы 15-20 м/с. Температура воздуха ночью 16-18, днем 29-31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южный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16-18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50511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 ночью 29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46576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6880</cp:revision>
  <cp:lastPrinted>2025-07-15T07:11:21Z</cp:lastPrinted>
  <dcterms:created xsi:type="dcterms:W3CDTF">2018-03-27T06:03:00Z</dcterms:created>
  <dcterms:modified xsi:type="dcterms:W3CDTF">2025-07-27T07:00:33Z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