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4082309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с переходом на северо-западный 7-12, ночью порывы 15-18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тепла, днем сильная жара 33-35 градусов.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16-18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745435"/>
              </p:ext>
            </p:extLst>
          </p:nvPr>
        </p:nvGraphicFramePr>
        <p:xfrm>
          <a:off x="5041918" y="4293096"/>
          <a:ext cx="4691064" cy="15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1,825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18871</TotalTime>
  <Words>620</Words>
  <Application>Microsoft Office PowerPoint</Application>
  <PresentationFormat>Лист A4 (210x297 мм)</PresentationFormat>
  <Paragraphs>91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3371</cp:revision>
  <cp:lastPrinted>2021-07-01T03:56:27Z</cp:lastPrinted>
  <dcterms:created xsi:type="dcterms:W3CDTF">2018-03-27T06:03:00Z</dcterms:created>
  <dcterms:modified xsi:type="dcterms:W3CDTF">2025-07-27T07:36:16Z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