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0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37732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кратковременный дождь, гроза. Ветер юго-восточный с переходом на северо-западный 5-10, ночью и утром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33-35 градусов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1139" y="221148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514266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23035</TotalTime>
  <Words>716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3740</cp:revision>
  <cp:lastPrinted>2021-10-18T15:52:53Z</cp:lastPrinted>
  <dcterms:created xsi:type="dcterms:W3CDTF">2018-03-27T06:03:00Z</dcterms:created>
  <dcterms:modified xsi:type="dcterms:W3CDTF">2025-07-27T07:31:20Z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