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321583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июля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июля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Ветер 9-14, порывы 15-20 м/с. Температура воздуха ночью 14-16, днем 24-26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28 июля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июля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днем дождь, гроза. 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16-18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551656"/>
              </p:ext>
            </p:extLst>
          </p:nvPr>
        </p:nvGraphicFramePr>
        <p:xfrm>
          <a:off x="5046209" y="4509120"/>
          <a:ext cx="4667251" cy="18567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23435</TotalTime>
  <Words>600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3714</cp:revision>
  <cp:lastPrinted>2021-07-01T03:56:27Z</cp:lastPrinted>
  <dcterms:created xsi:type="dcterms:W3CDTF">2018-03-27T06:03:00Z</dcterms:created>
  <dcterms:modified xsi:type="dcterms:W3CDTF">2025-07-27T06:38:56Z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