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70010562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208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июля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28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 с переходом на юго-западный 8-13 м/с. Температура воздуха ночью 15-17, днем 26-28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08 ч. 29 июля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дождь, гроза.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июля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6945908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5131</TotalTime>
  <Words>559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795</cp:revision>
  <cp:lastPrinted>2021-07-01T03:56:27Z</cp:lastPrinted>
  <dcterms:created xsi:type="dcterms:W3CDTF">2024-09-22T07:48:17Z</dcterms:created>
  <dcterms:modified xsi:type="dcterms:W3CDTF">2025-07-27T08:05:10Z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