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809577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найзағай. Оңтүстік-батыстан,батыстан жел соғады, түнде күші 9-14, күндіз 6-11 м/с. Ауа температурасы түнде 14-16, күндіз 27-29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солтүстік-батысқа ауысады, күші 9-14, екпіні 15-20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270087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24838</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4834</cp:revision>
  <cp:lastPrinted>2021-07-01T03:56:27Z</cp:lastPrinted>
  <dcterms:created xsi:type="dcterms:W3CDTF">2018-03-27T06:03:00Z</dcterms:created>
  <dcterms:modified xsi:type="dcterms:W3CDTF">2025-07-27T08:05:16Z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