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67"/>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208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27 шілде</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27 </a:t>
            </a:r>
            <a:r>
              <a:rPr lang="ru-RU" altLang="ru-RU" sz="1200" b="1" dirty="0" err="1">
                <a:solidFill>
                  <a:srgbClr val="000000"/>
                </a:solidFill>
                <a:latin typeface="Times New Roman" pitchFamily="18" charset="0"/>
                <a:cs typeface="Times New Roman" pitchFamily="18" charset="0"/>
              </a:rPr>
              <a:t>шілде</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3622635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476672"/>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28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27 </a:t>
            </a:r>
            <a:r>
              <a:rPr lang="ru-RU" altLang="ru-RU" sz="1100" b="1" dirty="0" err="1">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28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tabLst>
                <a:tab pos="182563" algn="l"/>
              </a:tabLst>
            </a:pPr>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түнде жаңбыр, найзағай.</a:t>
            </a:r>
            <a:r>
              <a:rPr lang="ru-RU" sz="1100" dirty="0">
                <a:latin typeface="Times New Roman" pitchFamily="18" charset="0"/>
                <a:cs typeface="Times New Roman" pitchFamily="18" charset="0"/>
              </a:rPr>
              <a:t> Түнде және таңертең </a:t>
            </a:r>
            <a:r>
              <a:rPr lang="ru-RU" sz="1100" dirty="0" err="1">
                <a:latin typeface="Times New Roman" pitchFamily="18" charset="0"/>
                <a:cs typeface="Times New Roman" pitchFamily="18" charset="0"/>
              </a:rPr>
              <a:t>тұман.</a:t>
            </a:r>
            <a:r>
              <a:rPr lang="kk-KZ" sz="1100" dirty="0">
                <a:latin typeface="Times New Roman" pitchFamily="18" charset="0"/>
                <a:cs typeface="Times New Roman" pitchFamily="18" charset="0"/>
              </a:rPr>
              <a:t> Оңтүстік-батыстан жел соғады, түнде күші 7-12, күндіз 9-14 м/с. Ауа температурасы түнде 15-17, күндіз 24-26 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a:latin typeface="Times New Roman" pitchFamily="18" charset="0"/>
                <a:cs typeface="Times New Roman" pitchFamily="18" charset="0"/>
              </a:rPr>
              <a:t>29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28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29</a:t>
            </a:r>
            <a:r>
              <a:rPr lang="kk-KZ" sz="1100" b="1" dirty="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Оңтүстік-батыстан жел соғады, күші 9-14 м/с. Ауа температурасы 14-16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28 </a:t>
            </a:r>
            <a:r>
              <a:rPr lang="kk-KZ" sz="1100" dirty="0">
                <a:solidFill>
                  <a:srgbClr val="000000"/>
                </a:solidFill>
                <a:latin typeface="Times New Roman" pitchFamily="18" charset="0"/>
                <a:cs typeface="Times New Roman" pitchFamily="18" charset="0"/>
              </a:rPr>
              <a:t>шілдеге</a:t>
            </a:r>
            <a:r>
              <a:rPr lang="kk-KZ" sz="1100" dirty="0">
                <a:solidFill>
                  <a:schemeClr val="tx1"/>
                </a:solidFill>
                <a:latin typeface="Times New Roman" pitchFamily="18" charset="0"/>
                <a:cs typeface="Times New Roman" pitchFamily="18" charset="0"/>
              </a:rPr>
              <a:t>, 29</a:t>
            </a:r>
            <a:r>
              <a:rPr lang="ru-RU" sz="1100" dirty="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шілдеге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/Т.Марьина</a:t>
            </a: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16757</TotalTime>
  <Words>600</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6647</cp:revision>
  <cp:lastPrinted>2021-07-01T03:56:27Z</cp:lastPrinted>
  <dcterms:created xsi:type="dcterms:W3CDTF">2018-03-27T06:03:00Z</dcterms:created>
  <dcterms:modified xsi:type="dcterms:W3CDTF">2025-07-27T07:19:29Z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