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1686"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99921202"/>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208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287795144"/>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76</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0,475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0,199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240</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0,048</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0,022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0,048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27 </a:t>
            </a:r>
            <a:r>
              <a:rPr lang="kk-KZ" altLang="ru-RU" sz="1200" b="1" dirty="0" smtClean="0">
                <a:latin typeface="Times New Roman" pitchFamily="18" charset="0"/>
                <a:cs typeface="Times New Roman" pitchFamily="18" charset="0"/>
              </a:rPr>
              <a:t>шілде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1900520"/>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28 </a:t>
            </a:r>
            <a:r>
              <a:rPr lang="kk-KZ" altLang="ru-RU" sz="1150" b="1" dirty="0" smtClean="0">
                <a:latin typeface="Times New Roman" pitchFamily="18" charset="0"/>
                <a:cs typeface="Times New Roman" pitchFamily="18" charset="0"/>
              </a:rPr>
              <a:t>шілде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27 </a:t>
            </a:r>
            <a:r>
              <a:rPr lang="ru-RU" altLang="ru-RU" sz="1150" b="1" dirty="0" err="1" smtClean="0">
                <a:latin typeface="Times New Roman" pitchFamily="18" charset="0"/>
                <a:cs typeface="Times New Roman" pitchFamily="18" charset="0"/>
              </a:rPr>
              <a:t>шілде</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28  </a:t>
            </a:r>
            <a:r>
              <a:rPr lang="ru-RU" altLang="ru-RU" sz="1150" b="1" dirty="0" err="1" smtClean="0">
                <a:latin typeface="Times New Roman" pitchFamily="18" charset="0"/>
                <a:cs typeface="Times New Roman" pitchFamily="18" charset="0"/>
              </a:rPr>
              <a:t>шілде</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kk-KZ" sz="1200" kern="1400" dirty="0" smtClean="0">
                <a:latin typeface="Times New Roman"/>
                <a:ea typeface="Times New Roman"/>
              </a:rPr>
              <a:t>Көшпелі </a:t>
            </a:r>
            <a:r>
              <a:rPr lang="kk-KZ" sz="1200" kern="1400" dirty="0">
                <a:latin typeface="Times New Roman"/>
                <a:ea typeface="Times New Roman"/>
              </a:rPr>
              <a:t>бұлтты, жауын-шашынсыз. </a:t>
            </a:r>
            <a:r>
              <a:rPr lang="kk-KZ" sz="1200" kern="1400" dirty="0" smtClean="0">
                <a:latin typeface="Times New Roman"/>
                <a:ea typeface="Times New Roman"/>
              </a:rPr>
              <a:t>Солтүстік-батыстан </a:t>
            </a:r>
            <a:r>
              <a:rPr lang="kk-KZ" sz="1200" kern="1400" dirty="0">
                <a:latin typeface="Times New Roman"/>
                <a:ea typeface="Times New Roman"/>
              </a:rPr>
              <a:t>жел соғады, күші </a:t>
            </a:r>
            <a:r>
              <a:rPr lang="kk-KZ" sz="1200" kern="1400" dirty="0" smtClean="0">
                <a:latin typeface="Times New Roman"/>
                <a:ea typeface="Times New Roman"/>
              </a:rPr>
              <a:t>түнде 1-6, күндіз 9-14 </a:t>
            </a:r>
            <a:r>
              <a:rPr lang="kk-KZ" sz="1200" kern="1400" dirty="0">
                <a:latin typeface="Times New Roman"/>
                <a:ea typeface="Times New Roman"/>
              </a:rPr>
              <a:t>м/с. Ауа температурасы түнде </a:t>
            </a:r>
            <a:r>
              <a:rPr lang="kk-KZ" sz="1200" kern="1400" dirty="0" smtClean="0">
                <a:latin typeface="Times New Roman"/>
                <a:ea typeface="Times New Roman"/>
              </a:rPr>
              <a:t>16-18, </a:t>
            </a:r>
            <a:r>
              <a:rPr lang="kk-KZ" sz="1200" kern="1400" dirty="0">
                <a:latin typeface="Times New Roman"/>
                <a:ea typeface="Times New Roman"/>
              </a:rPr>
              <a:t>күндіз </a:t>
            </a:r>
            <a:r>
              <a:rPr lang="kk-KZ" sz="1200" kern="1400" dirty="0" smtClean="0">
                <a:latin typeface="Times New Roman"/>
                <a:ea typeface="Times New Roman"/>
              </a:rPr>
              <a:t>30</a:t>
            </a:r>
            <a:r>
              <a:rPr lang="kk-KZ" sz="1200" kern="1400" dirty="0" smtClean="0">
                <a:latin typeface="Times New Roman"/>
                <a:ea typeface="Times New Roman"/>
              </a:rPr>
              <a:t>-32 </a:t>
            </a:r>
            <a:r>
              <a:rPr lang="kk-KZ" sz="1200" kern="1400" dirty="0">
                <a:latin typeface="Times New Roman"/>
                <a:ea typeface="Times New Roman"/>
              </a:rPr>
              <a:t>жылы</a:t>
            </a:r>
            <a:r>
              <a:rPr lang="kk-KZ" sz="1200" kern="1400" dirty="0" smtClean="0">
                <a:latin typeface="Times New Roman"/>
                <a:ea typeface="Times New Roman"/>
              </a:rPr>
              <a:t>.</a:t>
            </a: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28</a:t>
            </a:r>
            <a:r>
              <a:rPr lang="kk-KZ" altLang="ru-RU" sz="1150" b="1" dirty="0" smtClean="0">
                <a:latin typeface="Times New Roman" pitchFamily="18" charset="0"/>
                <a:cs typeface="Times New Roman" pitchFamily="18" charset="0"/>
              </a:rPr>
              <a:t> </a:t>
            </a:r>
            <a:r>
              <a:rPr lang="kk-KZ" altLang="ru-RU" sz="1150" b="1" dirty="0" smtClean="0">
                <a:latin typeface="Times New Roman" pitchFamily="18" charset="0"/>
                <a:cs typeface="Times New Roman" pitchFamily="18" charset="0"/>
              </a:rPr>
              <a:t>шілде </a:t>
            </a:r>
            <a:r>
              <a:rPr lang="ru-RU" altLang="ru-RU" sz="1150" b="1" dirty="0" smtClean="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29  </a:t>
            </a:r>
            <a:r>
              <a:rPr lang="ru-RU" altLang="ru-RU" sz="1150" b="1" dirty="0" err="1" smtClean="0">
                <a:latin typeface="Times New Roman" pitchFamily="18" charset="0"/>
                <a:cs typeface="Times New Roman" pitchFamily="18" charset="0"/>
              </a:rPr>
              <a:t>шілде</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smtClean="0">
                <a:solidFill>
                  <a:prstClr val="black"/>
                </a:solidFill>
                <a:latin typeface="Times New Roman"/>
                <a:ea typeface="Times New Roman"/>
              </a:rPr>
              <a:t>Көшпелі бұлтты, жауын шашынсыз</a:t>
            </a:r>
            <a:r>
              <a:rPr lang="kk-KZ" sz="1200" kern="1400" dirty="0" smtClean="0">
                <a:latin typeface="Times New Roman"/>
                <a:ea typeface="Times New Roman"/>
              </a:rPr>
              <a:t>. Солтүстік-батыстан, солтүстіктен  жел соғады, күші </a:t>
            </a:r>
            <a:r>
              <a:rPr lang="kk-KZ" sz="1200" kern="1400" dirty="0" smtClean="0">
                <a:latin typeface="Times New Roman"/>
                <a:ea typeface="Times New Roman"/>
              </a:rPr>
              <a:t>2-7</a:t>
            </a:r>
            <a:r>
              <a:rPr lang="kk-KZ" sz="1200" kern="1400" dirty="0" smtClean="0">
                <a:latin typeface="Times New Roman"/>
                <a:ea typeface="Times New Roman"/>
              </a:rPr>
              <a:t> </a:t>
            </a:r>
            <a:r>
              <a:rPr lang="kk-KZ" sz="1200" kern="1400" dirty="0" smtClean="0">
                <a:latin typeface="Times New Roman"/>
                <a:ea typeface="Times New Roman"/>
              </a:rPr>
              <a:t>м/с</a:t>
            </a:r>
            <a:r>
              <a:rPr lang="kk-KZ" sz="1200" kern="1400" dirty="0">
                <a:latin typeface="Times New Roman"/>
                <a:ea typeface="Times New Roman"/>
              </a:rPr>
              <a:t>. Ауа температурасы</a:t>
            </a:r>
            <a:r>
              <a:rPr lang="kk-KZ" sz="1200" kern="1400" dirty="0">
                <a:solidFill>
                  <a:srgbClr val="FF0000"/>
                </a:solidFill>
                <a:latin typeface="Times New Roman"/>
                <a:ea typeface="Times New Roman"/>
              </a:rPr>
              <a:t> </a:t>
            </a:r>
            <a:r>
              <a:rPr lang="kk-KZ" sz="1200" kern="1400" dirty="0" smtClean="0">
                <a:latin typeface="Times New Roman"/>
                <a:ea typeface="Times New Roman"/>
              </a:rPr>
              <a:t>16-18 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түнде</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sz="1150" b="1" dirty="0" smtClean="0">
                <a:solidFill>
                  <a:prstClr val="black"/>
                </a:solidFill>
                <a:latin typeface="Times New Roman" panose="02020603050405020304" pitchFamily="18" charset="0"/>
                <a:cs typeface="Times New Roman" panose="02020603050405020304" pitchFamily="18" charset="0"/>
              </a:rPr>
              <a:t>жиналуына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Гиляжева М</a:t>
            </a:r>
            <a:r>
              <a:rPr lang="kk-KZ" altLang="ru-RU" sz="1200" b="1" i="1" dirty="0" smtClean="0">
                <a:solidFill>
                  <a:srgbClr val="000000"/>
                </a:solidFill>
                <a:latin typeface="Times New Roman" pitchFamily="18" charset="0"/>
                <a:cs typeface="Times New Roman" pitchFamily="18" charset="0"/>
              </a:rPr>
              <a:t>. </a:t>
            </a:r>
            <a:r>
              <a:rPr lang="kk-KZ" altLang="ru-RU" sz="1200" b="1" i="1" dirty="0">
                <a:solidFill>
                  <a:srgbClr val="000000"/>
                </a:solidFill>
                <a:latin typeface="Times New Roman" pitchFamily="18" charset="0"/>
                <a:cs typeface="Times New Roman" pitchFamily="18" charset="0"/>
              </a:rPr>
              <a:t>/ </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29006</TotalTime>
  <Words>578</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4777</cp:revision>
  <cp:lastPrinted>2023-02-06T06:57:51Z</cp:lastPrinted>
  <dcterms:created xsi:type="dcterms:W3CDTF">2018-03-27T06:03:00Z</dcterms:created>
  <dcterms:modified xsi:type="dcterms:W3CDTF">2025-07-27T07:43:05Z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