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82930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736390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4"/>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шілде с. 20-ден 28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түнде жаңбыр, найзағай. Оңтүстік-батыстан жел соғады, күші 9-14,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16-18, күндіз 29-31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29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29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м/с. Ауа </a:t>
            </a:r>
            <a:r>
              <a:rPr lang="kk-KZ" sz="1100">
                <a:latin typeface="Times New Roman" panose="02020603050405020304" pitchFamily="18" charset="0"/>
                <a:cs typeface="Times New Roman" panose="02020603050405020304" pitchFamily="18" charset="0"/>
              </a:rPr>
              <a:t>температурасы 16-18 </a:t>
            </a:r>
            <a:r>
              <a:rPr lang="kk-KZ" sz="1100" dirty="0">
                <a:latin typeface="Times New Roman" panose="02020603050405020304" pitchFamily="18" charset="0"/>
                <a:cs typeface="Times New Roman" panose="02020603050405020304" pitchFamily="18" charset="0"/>
              </a:rPr>
              <a:t>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29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42952</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6579</cp:revision>
  <cp:lastPrinted>2025-07-15T07:11:11Z</cp:lastPrinted>
  <dcterms:created xsi:type="dcterms:W3CDTF">2018-03-27T06:03:00Z</dcterms:created>
  <dcterms:modified xsi:type="dcterms:W3CDTF">2025-07-27T07:02:36Z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