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15019"/>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28 </a:t>
            </a:r>
            <a:r>
              <a:rPr lang="ru-RU" altLang="ru-RU" sz="1200" b="1" dirty="0" err="1">
                <a:latin typeface="Times New Roman" panose="02020603050405020304" pitchFamily="18" charset="0"/>
                <a:cs typeface="Times New Roman" panose="02020603050405020304" pitchFamily="18" charset="0"/>
              </a:rPr>
              <a:t>шілдіге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27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аздаған жаңбыр, найзағай. Оңтүстік-батыстан,батыстан </a:t>
            </a:r>
            <a:r>
              <a:rPr lang="kk-KZ" altLang="ru-RU" sz="1200" dirty="0">
                <a:latin typeface="Times New Roman" panose="02020603050405020304" pitchFamily="18" charset="0"/>
                <a:cs typeface="Times New Roman" panose="02020603050405020304" pitchFamily="18" charset="0"/>
              </a:rPr>
              <a:t>жел соғады, </a:t>
            </a:r>
            <a:r>
              <a:rPr lang="kk-KZ" altLang="ru-RU" sz="1200" dirty="0" smtClean="0">
                <a:latin typeface="Times New Roman" panose="02020603050405020304" pitchFamily="18" charset="0"/>
                <a:cs typeface="Times New Roman" panose="02020603050405020304" pitchFamily="18" charset="0"/>
              </a:rPr>
              <a:t>түнде күші 9-14, күндіз 6-11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14-16,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27-29 </a:t>
            </a:r>
            <a:r>
              <a:rPr lang="kk-KZ" altLang="ru-RU" sz="1200" dirty="0">
                <a:latin typeface="Times New Roman" panose="02020603050405020304" pitchFamily="18" charset="0"/>
                <a:cs typeface="Times New Roman" panose="02020603050405020304" pitchFamily="18" charset="0"/>
              </a:rPr>
              <a:t>градус жылы.</a:t>
            </a:r>
          </a:p>
          <a:p>
            <a:pPr algn="just"/>
            <a:endParaRPr lang="ru-RU" altLang="ru-RU" sz="1150" b="1" dirty="0">
              <a:solidFill>
                <a:srgbClr val="FF0000"/>
              </a:solidFill>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29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28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29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a:t>
            </a:r>
            <a:r>
              <a:rPr lang="kk-KZ" altLang="ru-RU" sz="1200" dirty="0" smtClean="0">
                <a:latin typeface="Times New Roman" panose="02020603050405020304" pitchFamily="18" charset="0"/>
                <a:cs typeface="Times New Roman" panose="02020603050405020304" pitchFamily="18" charset="0"/>
              </a:rPr>
              <a:t>жаңбыр, найзағай. Оңтүстік-батыстан соғатын жел солтүстік-батысқа ауысады, күші 9-14, екпіні 15-20 м/с. Ауа </a:t>
            </a:r>
            <a:r>
              <a:rPr lang="kk-KZ" altLang="ru-RU" sz="1200" dirty="0">
                <a:latin typeface="Times New Roman" panose="02020603050405020304" pitchFamily="18" charset="0"/>
                <a:cs typeface="Times New Roman" panose="02020603050405020304" pitchFamily="18" charset="0"/>
              </a:rPr>
              <a:t>температурасы түнде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a:latin typeface="Times New Roman" panose="02020603050405020304" pitchFamily="18" charset="0"/>
                <a:cs typeface="Times New Roman" panose="02020603050405020304" pitchFamily="18" charset="0"/>
              </a:rPr>
              <a:t>градус 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3404041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26737</TotalTime>
  <Words>612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4932</cp:revision>
  <cp:lastPrinted>2021-07-01T07:38:07Z</cp:lastPrinted>
  <dcterms:created xsi:type="dcterms:W3CDTF">2018-03-27T06:03:00Z</dcterms:created>
  <dcterms:modified xsi:type="dcterms:W3CDTF">2025-07-27T08:05:20Z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