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6599331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208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27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3912" y="115886"/>
            <a:ext cx="4710749" cy="239295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28</a:t>
            </a:r>
            <a:r>
              <a:rPr lang="kk-KZ" altLang="ru-RU" sz="1150" b="1" kern="0" dirty="0">
                <a:solidFill>
                  <a:srgbClr val="000000"/>
                </a:solidFill>
                <a:latin typeface="Times New Roman" pitchFamily="18" charset="0"/>
                <a:ea typeface="Calibri"/>
                <a:cs typeface="Times New Roman" pitchFamily="18" charset="0"/>
                <a:sym typeface="Calibri"/>
              </a:rPr>
              <a:t> шілдеге</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27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a:t>
            </a:r>
            <a:r>
              <a:rPr lang="ru-RU" altLang="ru-RU" sz="1150" b="1" dirty="0">
                <a:latin typeface="Times New Roman" pitchFamily="18" charset="0"/>
                <a:ea typeface="Calibri"/>
                <a:cs typeface="Times New Roman" pitchFamily="18" charset="0"/>
              </a:rPr>
              <a:t>28</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5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 </a:t>
            </a:r>
            <a:r>
              <a:rPr lang="kk-KZ" sz="1150" dirty="0">
                <a:solidFill>
                  <a:prstClr val="black"/>
                </a:solidFill>
                <a:latin typeface="Times New Roman" pitchFamily="18" charset="0"/>
                <a:cs typeface="Times New Roman" pitchFamily="18" charset="0"/>
              </a:rPr>
              <a:t>дауыл, күндіз бұршақ</a:t>
            </a:r>
            <a:r>
              <a:rPr lang="kk-KZ" sz="1150" dirty="0">
                <a:solidFill>
                  <a:prstClr val="black"/>
                </a:solidFill>
                <a:latin typeface="Times New Roman" pitchFamily="18" charset="0"/>
                <a:ea typeface="Calibri"/>
                <a:cs typeface="Times New Roman" pitchFamily="18" charset="0"/>
              </a:rPr>
              <a:t>. Оң</a:t>
            </a:r>
            <a:r>
              <a:rPr lang="kk-KZ" sz="1150" dirty="0">
                <a:solidFill>
                  <a:prstClr val="black"/>
                </a:solidFill>
                <a:latin typeface="Times New Roman" pitchFamily="18" charset="0"/>
                <a:cs typeface="Times New Roman" pitchFamily="18" charset="0"/>
              </a:rPr>
              <a:t>түстік-</a:t>
            </a:r>
            <a:r>
              <a:rPr lang="kk-KZ" sz="1150" dirty="0">
                <a:solidFill>
                  <a:prstClr val="black"/>
                </a:solidFill>
                <a:latin typeface="Times New Roman" pitchFamily="18" charset="0"/>
                <a:ea typeface="Calibri"/>
                <a:cs typeface="Times New Roman" pitchFamily="18" charset="0"/>
              </a:rPr>
              <a:t>батыстан жел соғады, күші 9-14, </a:t>
            </a:r>
            <a:r>
              <a:rPr lang="kk-KZ" sz="1150" dirty="0">
                <a:solidFill>
                  <a:prstClr val="black"/>
                </a:solidFill>
                <a:latin typeface="Times New Roman" pitchFamily="18" charset="0"/>
                <a:cs typeface="Times New Roman" pitchFamily="18" charset="0"/>
              </a:rPr>
              <a:t>кей уақыттарда екпіні </a:t>
            </a:r>
            <a:r>
              <a:rPr lang="kk-KZ" sz="1150" dirty="0">
                <a:solidFill>
                  <a:prstClr val="black"/>
                </a:solidFill>
                <a:latin typeface="Times New Roman" pitchFamily="18" charset="0"/>
                <a:ea typeface="Calibri"/>
                <a:cs typeface="Times New Roman" pitchFamily="18" charset="0"/>
              </a:rPr>
              <a:t>15-20 м/с. Ауа температурасы түнде 12-14, күндіз 27-29 градус жылы.</a:t>
            </a:r>
            <a:endParaRPr lang="ru-RU" alt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29 ш</a:t>
            </a:r>
            <a:r>
              <a:rPr lang="kk-KZ" altLang="ru-RU" sz="115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28</a:t>
            </a:r>
            <a:r>
              <a:rPr lang="kk-KZ" altLang="ru-RU" sz="1150" b="1" kern="0" dirty="0">
                <a:solidFill>
                  <a:srgbClr val="000000"/>
                </a:solidFill>
                <a:latin typeface="Times New Roman" pitchFamily="18" charset="0"/>
                <a:ea typeface="Calibri"/>
                <a:cs typeface="Times New Roman" pitchFamily="18" charset="0"/>
                <a:sym typeface="Calibri"/>
              </a:rPr>
              <a:t> шілде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29</a:t>
            </a:r>
            <a:r>
              <a:rPr lang="kk-KZ" sz="1150" b="1" kern="0" dirty="0">
                <a:solidFill>
                  <a:srgbClr val="000000"/>
                </a:solidFill>
                <a:latin typeface="Times New Roman" pitchFamily="18" charset="0"/>
                <a:ea typeface="Calibri"/>
                <a:cs typeface="Times New Roman" pitchFamily="18" charset="0"/>
                <a:sym typeface="Calibri"/>
              </a:rPr>
              <a:t> шілде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5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a:t>
            </a:r>
            <a:r>
              <a:rPr lang="kk-KZ" sz="1150" dirty="0">
                <a:solidFill>
                  <a:prstClr val="black"/>
                </a:solidFill>
                <a:latin typeface="Times New Roman" pitchFamily="18" charset="0"/>
                <a:ea typeface="Calibri"/>
                <a:cs typeface="Times New Roman" pitchFamily="18" charset="0"/>
              </a:rPr>
              <a:t>.</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Оңтүстік-батыстан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kk-KZ" sz="1150" kern="0" dirty="0">
                <a:solidFill>
                  <a:prstClr val="black"/>
                </a:solidFill>
                <a:latin typeface="Times New Roman" pitchFamily="18" charset="0"/>
                <a:ea typeface="Calibri"/>
                <a:cs typeface="Times New Roman" pitchFamily="18" charset="0"/>
                <a:sym typeface="Calibri"/>
              </a:rPr>
              <a:t>күші </a:t>
            </a:r>
            <a:r>
              <a:rPr lang="kk-KZ" sz="1150" dirty="0">
                <a:solidFill>
                  <a:prstClr val="black"/>
                </a:solidFill>
                <a:latin typeface="Times New Roman" pitchFamily="18" charset="0"/>
                <a:ea typeface="Calibri"/>
                <a:cs typeface="Times New Roman" pitchFamily="18" charset="0"/>
              </a:rPr>
              <a:t>9-14, </a:t>
            </a:r>
            <a:r>
              <a:rPr lang="kk-KZ" sz="1150" dirty="0">
                <a:solidFill>
                  <a:prstClr val="black"/>
                </a:solidFill>
                <a:latin typeface="Times New Roman" pitchFamily="18" charset="0"/>
                <a:cs typeface="Times New Roman" pitchFamily="18" charset="0"/>
              </a:rPr>
              <a:t>екпіні </a:t>
            </a:r>
            <a:r>
              <a:rPr lang="kk-KZ" sz="1150" dirty="0">
                <a:solidFill>
                  <a:prstClr val="black"/>
                </a:solidFill>
                <a:latin typeface="Times New Roman" pitchFamily="18" charset="0"/>
                <a:ea typeface="Calibri"/>
                <a:cs typeface="Times New Roman" pitchFamily="18" charset="0"/>
              </a:rPr>
              <a:t>15-20</a:t>
            </a:r>
            <a:r>
              <a:rPr lang="kk-KZ" sz="1150" kern="0" dirty="0">
                <a:solidFill>
                  <a:prstClr val="black"/>
                </a:solidFill>
                <a:latin typeface="Times New Roman" pitchFamily="18" charset="0"/>
                <a:ea typeface="Calibri"/>
                <a:cs typeface="Times New Roman" pitchFamily="18" charset="0"/>
                <a:sym typeface="Calibri"/>
              </a:rPr>
              <a:t> </a:t>
            </a:r>
            <a:r>
              <a:rPr lang="ru-RU" sz="1150" kern="0" dirty="0">
                <a:solidFill>
                  <a:prstClr val="black"/>
                </a:solidFill>
                <a:latin typeface="Times New Roman" pitchFamily="18" charset="0"/>
                <a:ea typeface="Calibri"/>
                <a:cs typeface="Times New Roman" pitchFamily="18" charset="0"/>
                <a:sym typeface="Calibri"/>
              </a:rPr>
              <a:t>м/с. </a:t>
            </a:r>
            <a:r>
              <a:rPr lang="kk-KZ" sz="1150" kern="0" dirty="0">
                <a:solidFill>
                  <a:prstClr val="black"/>
                </a:solidFill>
                <a:latin typeface="Times New Roman" pitchFamily="18" charset="0"/>
                <a:ea typeface="Calibri"/>
                <a:cs typeface="Times New Roman" pitchFamily="18" charset="0"/>
                <a:sym typeface="Calibri"/>
              </a:rPr>
              <a:t>Ауа температурасы  14-16 градус жылы.</a:t>
            </a:r>
          </a:p>
        </p:txBody>
      </p:sp>
      <p:graphicFrame>
        <p:nvGraphicFramePr>
          <p:cNvPr id="27" name="Table"/>
          <p:cNvGraphicFramePr/>
          <p:nvPr>
            <p:extLst>
              <p:ext uri="{D42A27DB-BD31-4B8C-83A1-F6EECF244321}">
                <p14:modId xmlns:p14="http://schemas.microsoft.com/office/powerpoint/2010/main" val="217927844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382</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2828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131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27</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49" y="2630973"/>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578</TotalTime>
  <Words>661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109</cp:revision>
  <dcterms:modified xsi:type="dcterms:W3CDTF">2025-07-27T08:41:29Z</dcterms:modified>
</cp:coreProperties>
</file>