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188"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28 </a:t>
            </a:r>
            <a:r>
              <a:rPr lang="kk-KZ" altLang="ru-RU" sz="1200" b="1" dirty="0" smtClean="0">
                <a:latin typeface="Times New Roman" pitchFamily="18" charset="0"/>
                <a:ea typeface="Times New Roman KZ" pitchFamily="18" charset="0"/>
                <a:cs typeface="Times New Roman" pitchFamily="18" charset="0"/>
              </a:rPr>
              <a:t>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27</a:t>
            </a:r>
            <a:r>
              <a:rPr lang="kk-KZ"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ru-RU" sz="1050" b="1" dirty="0" smtClean="0">
                <a:latin typeface="Times New Roman" pitchFamily="18" charset="0"/>
                <a:cs typeface="Times New Roman" pitchFamily="18" charset="0"/>
              </a:rPr>
              <a:t>28</a:t>
            </a:r>
            <a:r>
              <a:rPr lang="kk-KZ"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жаңбыр, найзағай. </a:t>
            </a:r>
            <a:r>
              <a:rPr lang="kk-KZ" sz="1200" dirty="0" smtClean="0">
                <a:latin typeface="Times New Roman" pitchFamily="18" charset="0"/>
                <a:cs typeface="Times New Roman" pitchFamily="18" charset="0"/>
              </a:rPr>
              <a:t>Оңтүстік-б</a:t>
            </a:r>
            <a:r>
              <a:rPr lang="kk-KZ" sz="1200" dirty="0" smtClean="0">
                <a:latin typeface="Times New Roman" pitchFamily="18" charset="0"/>
                <a:cs typeface="Times New Roman" pitchFamily="18" charset="0"/>
              </a:rPr>
              <a:t>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a:t>
            </a:r>
            <a:r>
              <a:rPr lang="kk-KZ" sz="1200" dirty="0" smtClean="0">
                <a:latin typeface="Times New Roman" pitchFamily="18" charset="0"/>
                <a:cs typeface="Times New Roman" pitchFamily="18" charset="0"/>
              </a:rPr>
              <a:t>градус жылы</a:t>
            </a:r>
            <a:r>
              <a:rPr lang="kk-KZ" sz="1200" dirty="0" smtClean="0">
                <a:latin typeface="Times New Roman" pitchFamily="18" charset="0"/>
                <a:cs typeface="Times New Roman" pitchFamily="18" charset="0"/>
              </a:rPr>
              <a:t>.</a:t>
            </a:r>
            <a:endParaRPr lang="kk-KZ" sz="1200" dirty="0" smtClean="0">
              <a:latin typeface="Times New Roman" pitchFamily="18" charset="0"/>
              <a:cs typeface="Times New Roman" pitchFamily="18" charset="0"/>
            </a:endParaRP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29 </a:t>
            </a:r>
            <a:r>
              <a:rPr lang="kk-KZ" altLang="ru-RU" sz="1200" b="1" dirty="0" smtClean="0">
                <a:latin typeface="Times New Roman" pitchFamily="18" charset="0"/>
                <a:ea typeface="Times New Roman KZ" pitchFamily="18" charset="0"/>
                <a:cs typeface="Times New Roman" pitchFamily="18" charset="0"/>
              </a:rPr>
              <a:t>шілдеге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28 </a:t>
            </a:r>
            <a:r>
              <a:rPr lang="ru-RU" sz="1200" b="1" dirty="0" err="1" smtClean="0">
                <a:latin typeface="Times New Roman" pitchFamily="18" charset="0"/>
                <a:ea typeface="Times New Roman KZ" pitchFamily="18" charset="0"/>
                <a:cs typeface="Times New Roman" pitchFamily="18" charset="0"/>
              </a:rPr>
              <a:t>шілде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29 </a:t>
            </a:r>
            <a:r>
              <a:rPr lang="ru-RU" sz="1200" b="1" dirty="0" err="1" smtClean="0">
                <a:latin typeface="Times New Roman" pitchFamily="18" charset="0"/>
                <a:ea typeface="Times New Roman KZ" pitchFamily="18" charset="0"/>
                <a:cs typeface="Times New Roman" pitchFamily="18" charset="0"/>
              </a:rPr>
              <a:t>шілде</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Оңтүстік-шығыс</a:t>
            </a:r>
            <a:r>
              <a:rPr lang="kk-KZ" sz="1200" dirty="0" smtClean="0">
                <a:latin typeface="Times New Roman" pitchFamily="18" charset="0"/>
                <a:cs typeface="Times New Roman" pitchFamily="18" charset="0"/>
              </a:rPr>
              <a:t>тан </a:t>
            </a:r>
            <a:r>
              <a:rPr lang="kk-KZ" sz="1200" dirty="0" smtClean="0">
                <a:latin typeface="Times New Roman" pitchFamily="18" charset="0"/>
                <a:cs typeface="Times New Roman" pitchFamily="18" charset="0"/>
              </a:rPr>
              <a:t>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29 </a:t>
            </a:r>
            <a:r>
              <a:rPr lang="kk-KZ" sz="1200" dirty="0" smtClean="0">
                <a:solidFill>
                  <a:schemeClr val="tx1"/>
                </a:solidFill>
                <a:latin typeface="Times New Roman" panose="02020603050405020304" pitchFamily="18" charset="0"/>
                <a:cs typeface="Times New Roman" panose="02020603050405020304" pitchFamily="18" charset="0"/>
              </a:rPr>
              <a:t>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21328</TotalTime>
  <Words>537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5170</cp:revision>
  <cp:lastPrinted>2021-07-01T03:56:27Z</cp:lastPrinted>
  <dcterms:created xsi:type="dcterms:W3CDTF">2018-03-27T06:03:00Z</dcterms:created>
  <dcterms:modified xsi:type="dcterms:W3CDTF">2025-07-27T08:48:00Z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