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562773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осадков. Днем пыльная буря. Ветер западный ночью 5-10, днем 9-14, порывы 15-20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15-17, днем 29-31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8-13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82138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74506160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15199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3664</cp:revision>
  <cp:lastPrinted>2021-07-01T03:56:27Z</cp:lastPrinted>
  <dcterms:created xsi:type="dcterms:W3CDTF">2018-03-27T06:03:00Z</dcterms:created>
  <dcterms:modified xsi:type="dcterms:W3CDTF">2025-07-28T07:20:29Z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