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08466431"/>
              </p:ext>
            </p:extLst>
          </p:nvPr>
        </p:nvGraphicFramePr>
        <p:xfrm>
          <a:off x="307975" y="2473816"/>
          <a:ext cx="4465638" cy="246735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4673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июля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дождь, гроза. Ветер юго-западный, западный 9-14, днем временами порывы 15-18 м/с. Температура воздуха ночью 16-18, днем 25-27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08 ч. 30 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западный, юго-западный 9-14 м/с. Температура воздуха ночью 13-15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4668794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Майган А.Т./Огай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25042</TotalTime>
  <Words>609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4856</cp:revision>
  <cp:lastPrinted>2021-07-01T03:56:27Z</cp:lastPrinted>
  <dcterms:created xsi:type="dcterms:W3CDTF">2018-03-27T06:03:00Z</dcterms:created>
  <dcterms:modified xsi:type="dcterms:W3CDTF">2025-07-28T08:05:27Z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