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695851671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209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28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29226510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20-22,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34-36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err="1" smtClean="0">
                <a:latin typeface="Times New Roman" pitchFamily="18" charset="0"/>
                <a:cs typeface="Times New Roman" pitchFamily="18" charset="0"/>
                <a:sym typeface="+mn-ea"/>
              </a:rPr>
              <a:t>июл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20-22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14187</TotalTime>
  <Words>614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3669</cp:revision>
  <cp:lastPrinted>2021-07-01T03:56:27Z</cp:lastPrinted>
  <dcterms:created xsi:type="dcterms:W3CDTF">2018-03-27T06:03:00Z</dcterms:created>
  <dcterms:modified xsi:type="dcterms:W3CDTF">2025-07-28T07:11:09Z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