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5780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дождь, гроза.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14-16, днем 24-26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30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июля, ночью 30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19100</TotalTime>
  <Words>640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6997</cp:revision>
  <cp:lastPrinted>2021-07-01T03:56:27Z</cp:lastPrinted>
  <dcterms:created xsi:type="dcterms:W3CDTF">2018-03-27T06:03:00Z</dcterms:created>
  <dcterms:modified xsi:type="dcterms:W3CDTF">2025-07-28T06:26:39Z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