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99537415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209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28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28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0003" y="171825"/>
            <a:ext cx="4623437" cy="2647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28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июля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временами дождь, гроза, град, шквал. Ветер юго-западный 9-14, порывы 15-20 м/с, временами 23 м/с. Температура воздуха ночью 13-15, днем 22-24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июля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юго-западный с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перехором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20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35579" y="2431583"/>
            <a:ext cx="4756106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02695608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</TotalTime>
  <Words>661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111</cp:revision>
  <dcterms:modified xsi:type="dcterms:W3CDTF">2025-07-28T08:15:47Z</dcterms:modified>
</cp:coreProperties>
</file>