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81523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северо-западный с переходом на юго-западный 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31-33° 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29450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18873</TotalTime>
  <Words>617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2021-07-01T03:56:27Z</cp:lastPrinted>
  <dcterms:created xsi:type="dcterms:W3CDTF">2018-03-27T06:03:00Z</dcterms:created>
  <dcterms:modified xsi:type="dcterms:W3CDTF">2025-07-28T07:54:10Z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