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95" d="100"/>
          <a:sy n="95" d="100"/>
        </p:scale>
        <p:origin x="1373" y="-61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313072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9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гроза, днем град, шквал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9-14, порывы 15-20 м/с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18-20, днем 30-32 тепла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9-14, порывы 15-20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16-18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768421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июля, ночью 30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Анохина И.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46705</TotalTime>
  <Words>673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6888</cp:revision>
  <cp:lastPrinted>2025-07-15T07:11:21Z</cp:lastPrinted>
  <dcterms:created xsi:type="dcterms:W3CDTF">2018-03-27T06:03:00Z</dcterms:created>
  <dcterms:modified xsi:type="dcterms:W3CDTF">2025-07-28T06:38:49Z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