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075554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209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29 шілдеге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29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түнде жаңбыр </a:t>
            </a:r>
            <a:r>
              <a:rPr lang="kk-KZ" sz="1200" dirty="0">
                <a:latin typeface="Times New Roman" panose="02020603050405020304" pitchFamily="18" charset="0"/>
                <a:cs typeface="Times New Roman" panose="02020603050405020304" pitchFamily="18" charset="0"/>
              </a:rPr>
              <a:t>жауады. Солтүстік-батыстан  жел соғады,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29 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30 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Солтүстік-батыстан </a:t>
            </a:r>
            <a:r>
              <a:rPr lang="kk-KZ" sz="1200" kern="1400" dirty="0" smtClean="0">
                <a:solidFill>
                  <a:srgbClr val="000000"/>
                </a:solidFill>
                <a:latin typeface="Times New Roman" panose="02020603050405020304" pitchFamily="18" charset="0"/>
              </a:rPr>
              <a:t>жел </a:t>
            </a:r>
            <a:r>
              <a:rPr lang="kk-KZ" sz="1200" kern="1400" dirty="0">
                <a:solidFill>
                  <a:srgbClr val="000000"/>
                </a:solidFill>
                <a:latin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15-17 градус </a:t>
            </a:r>
            <a:r>
              <a:rPr lang="kk-KZ" sz="120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1010056"/>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3.113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75712" y="2132873"/>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29 шілдеде, 30 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Әбдіғали Т.М.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31751</TotalTime>
  <Words>514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5858</cp:revision>
  <cp:lastPrinted>2021-07-01T07:38:07Z</cp:lastPrinted>
  <dcterms:created xsi:type="dcterms:W3CDTF">2018-03-27T06:03:00Z</dcterms:created>
  <dcterms:modified xsi:type="dcterms:W3CDTF">2025-07-28T09:19:35Z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