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2343165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8779514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29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28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a:t>
            </a:r>
            <a:r>
              <a:rPr lang="kk-KZ" sz="1200" kern="1400" dirty="0" smtClean="0">
                <a:latin typeface="Times New Roman"/>
                <a:ea typeface="Times New Roman"/>
              </a:rPr>
              <a:t>Солтүстік-батыстан </a:t>
            </a:r>
            <a:r>
              <a:rPr lang="kk-KZ" sz="1200" kern="1400" dirty="0">
                <a:latin typeface="Times New Roman"/>
                <a:ea typeface="Times New Roman"/>
              </a:rPr>
              <a:t>жел соғады, күші </a:t>
            </a:r>
            <a:r>
              <a:rPr lang="kk-KZ" sz="1200" kern="1400" dirty="0" smtClean="0">
                <a:latin typeface="Times New Roman"/>
                <a:ea typeface="Times New Roman"/>
              </a:rPr>
              <a:t>түнде 1-6, күндіз </a:t>
            </a:r>
            <a:r>
              <a:rPr lang="kk-KZ" sz="1200" kern="1400" dirty="0" smtClean="0">
                <a:latin typeface="Times New Roman"/>
                <a:ea typeface="Times New Roman"/>
              </a:rPr>
              <a:t>7-12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18-20, </a:t>
            </a:r>
            <a:r>
              <a:rPr lang="kk-KZ" sz="1200" kern="1400" dirty="0">
                <a:latin typeface="Times New Roman"/>
                <a:ea typeface="Times New Roman"/>
              </a:rPr>
              <a:t>күндіз </a:t>
            </a:r>
            <a:r>
              <a:rPr lang="kk-KZ" sz="1200" kern="1400" dirty="0" smtClean="0">
                <a:latin typeface="Times New Roman"/>
                <a:ea typeface="Times New Roman"/>
              </a:rPr>
              <a:t>31-33 </a:t>
            </a:r>
            <a:r>
              <a:rPr lang="kk-KZ" sz="1200" kern="1400" dirty="0">
                <a:latin typeface="Times New Roman"/>
                <a:ea typeface="Times New Roman"/>
              </a:rPr>
              <a:t>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жауын шашынсыз</a:t>
            </a:r>
            <a:r>
              <a:rPr lang="kk-KZ" sz="1200" kern="1400" dirty="0" smtClean="0">
                <a:latin typeface="Times New Roman"/>
                <a:ea typeface="Times New Roman"/>
              </a:rPr>
              <a:t>. Солтүстік-батыстан, солтүстіктен  жел соғады, күші 2-7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19-21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Мырзашева К.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29007</TotalTime>
  <Words>578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4779</cp:revision>
  <cp:lastPrinted>2023-02-06T06:57:51Z</cp:lastPrinted>
  <dcterms:created xsi:type="dcterms:W3CDTF">2018-03-27T06:03:00Z</dcterms:created>
  <dcterms:modified xsi:type="dcterms:W3CDTF">2025-07-28T07:04:03Z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