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736595583"/>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209</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28 </a:t>
                      </a:r>
                      <a:r>
                        <a:rPr lang="kk-KZ" baseline="0" dirty="0"/>
                        <a:t>шілде</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5003912" y="115886"/>
            <a:ext cx="4710749" cy="25699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Астана </a:t>
            </a:r>
            <a:r>
              <a:rPr lang="ru-RU" altLang="ru-RU" sz="1150" b="1" kern="0" dirty="0" err="1">
                <a:solidFill>
                  <a:srgbClr val="000000"/>
                </a:solidFill>
                <a:latin typeface="Times New Roman" pitchFamily="18" charset="0"/>
                <a:ea typeface="Calibri"/>
                <a:cs typeface="Times New Roman" pitchFamily="18" charset="0"/>
                <a:sym typeface="Calibri"/>
              </a:rPr>
              <a:t>қаласы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бойынша</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ауа-райы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болжамы</a:t>
            </a:r>
            <a:r>
              <a:rPr lang="ru-RU" altLang="ru-RU" sz="115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2025 </a:t>
            </a:r>
            <a:r>
              <a:rPr lang="ru-RU" altLang="ru-RU" sz="1150" b="1" kern="0" dirty="0" err="1">
                <a:solidFill>
                  <a:srgbClr val="000000"/>
                </a:solidFill>
                <a:latin typeface="Times New Roman" pitchFamily="18" charset="0"/>
                <a:ea typeface="Calibri"/>
                <a:cs typeface="Times New Roman" pitchFamily="18" charset="0"/>
                <a:sym typeface="Calibri"/>
              </a:rPr>
              <a:t>жылғы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dirty="0">
                <a:latin typeface="Times New Roman" pitchFamily="18" charset="0"/>
                <a:ea typeface="Calibri"/>
                <a:cs typeface="Times New Roman" pitchFamily="18" charset="0"/>
              </a:rPr>
              <a:t>29</a:t>
            </a:r>
            <a:r>
              <a:rPr lang="kk-KZ" altLang="ru-RU" sz="1150" b="1" kern="0" dirty="0">
                <a:solidFill>
                  <a:srgbClr val="000000"/>
                </a:solidFill>
                <a:latin typeface="Times New Roman" pitchFamily="18" charset="0"/>
                <a:ea typeface="Calibri"/>
                <a:cs typeface="Times New Roman" pitchFamily="18" charset="0"/>
                <a:sym typeface="Calibri"/>
              </a:rPr>
              <a:t> шілдеге</a:t>
            </a:r>
            <a:endParaRPr lang="ru-RU" altLang="ru-RU" sz="115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28 </a:t>
            </a:r>
            <a:r>
              <a:rPr lang="ru-RU" altLang="ru-RU" sz="1150" b="1" kern="0" dirty="0" err="1">
                <a:solidFill>
                  <a:srgbClr val="000000"/>
                </a:solidFill>
                <a:latin typeface="Times New Roman" pitchFamily="18" charset="0"/>
                <a:ea typeface="Calibri"/>
                <a:cs typeface="Times New Roman" pitchFamily="18" charset="0"/>
                <a:sym typeface="Calibri"/>
              </a:rPr>
              <a:t>шілде</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сағ</a:t>
            </a:r>
            <a:r>
              <a:rPr lang="ru-RU" altLang="ru-RU" sz="1150" b="1" kern="0" dirty="0">
                <a:solidFill>
                  <a:srgbClr val="000000"/>
                </a:solidFill>
                <a:latin typeface="Times New Roman" pitchFamily="18" charset="0"/>
                <a:ea typeface="Calibri"/>
                <a:cs typeface="Times New Roman" pitchFamily="18" charset="0"/>
                <a:sym typeface="Calibri"/>
              </a:rPr>
              <a:t>. 20-дан </a:t>
            </a:r>
            <a:r>
              <a:rPr lang="ru-RU" altLang="ru-RU" sz="1150" b="1" dirty="0">
                <a:latin typeface="Times New Roman" pitchFamily="18" charset="0"/>
                <a:ea typeface="Calibri"/>
                <a:cs typeface="Times New Roman" pitchFamily="18" charset="0"/>
              </a:rPr>
              <a:t>29</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шілде</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сағ</a:t>
            </a:r>
            <a:r>
              <a:rPr lang="ru-RU" altLang="ru-RU" sz="1150" b="1" kern="0" dirty="0">
                <a:solidFill>
                  <a:srgbClr val="000000"/>
                </a:solidFill>
                <a:latin typeface="Times New Roman" pitchFamily="18" charset="0"/>
                <a:ea typeface="Calibri"/>
                <a:cs typeface="Times New Roman" pitchFamily="18" charset="0"/>
                <a:sym typeface="Calibri"/>
              </a:rPr>
              <a:t>. 20-ға </a:t>
            </a:r>
            <a:r>
              <a:rPr lang="ru-RU" altLang="ru-RU" sz="1150" b="1" kern="0" dirty="0" err="1">
                <a:solidFill>
                  <a:srgbClr val="000000"/>
                </a:solidFill>
                <a:latin typeface="Times New Roman" pitchFamily="18" charset="0"/>
                <a:ea typeface="Calibri"/>
                <a:cs typeface="Times New Roman" pitchFamily="18" charset="0"/>
                <a:sym typeface="Calibri"/>
              </a:rPr>
              <a:t>дейін</a:t>
            </a:r>
            <a:endParaRPr lang="ru-RU" altLang="ru-RU" sz="115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150" b="1" kern="0" dirty="0">
              <a:solidFill>
                <a:srgbClr val="000000"/>
              </a:solidFill>
              <a:latin typeface="Times New Roman" pitchFamily="18" charset="0"/>
              <a:ea typeface="Calibri"/>
              <a:cs typeface="Times New Roman" pitchFamily="18" charset="0"/>
              <a:sym typeface="Calibri"/>
            </a:endParaRPr>
          </a:p>
          <a:p>
            <a:pPr indent="182563" algn="just" hangingPunct="1">
              <a:defRPr/>
            </a:pPr>
            <a:r>
              <a:rPr lang="kk-KZ" sz="1150" kern="0" dirty="0">
                <a:solidFill>
                  <a:prstClr val="black"/>
                </a:solidFill>
                <a:latin typeface="Times New Roman" pitchFamily="18" charset="0"/>
                <a:ea typeface="Calibri"/>
                <a:cs typeface="Times New Roman" pitchFamily="18" charset="0"/>
                <a:sym typeface="Calibri"/>
              </a:rPr>
              <a:t>Көшпелі бұлтты, кей уақыттарда жаңбыр, найзағай, бұршақ, </a:t>
            </a:r>
            <a:r>
              <a:rPr lang="kk-KZ" sz="1150" dirty="0">
                <a:solidFill>
                  <a:prstClr val="black"/>
                </a:solidFill>
                <a:latin typeface="Times New Roman" pitchFamily="18" charset="0"/>
                <a:cs typeface="Times New Roman" pitchFamily="18" charset="0"/>
              </a:rPr>
              <a:t>дауыл</a:t>
            </a:r>
            <a:r>
              <a:rPr lang="kk-KZ" sz="1150" dirty="0">
                <a:solidFill>
                  <a:prstClr val="black"/>
                </a:solidFill>
                <a:latin typeface="Times New Roman" pitchFamily="18" charset="0"/>
                <a:ea typeface="Calibri"/>
                <a:cs typeface="Times New Roman" pitchFamily="18" charset="0"/>
              </a:rPr>
              <a:t>. Оң</a:t>
            </a:r>
            <a:r>
              <a:rPr lang="kk-KZ" sz="1150" dirty="0">
                <a:solidFill>
                  <a:prstClr val="black"/>
                </a:solidFill>
                <a:latin typeface="Times New Roman" pitchFamily="18" charset="0"/>
                <a:cs typeface="Times New Roman" pitchFamily="18" charset="0"/>
              </a:rPr>
              <a:t>түстік-</a:t>
            </a:r>
            <a:r>
              <a:rPr lang="kk-KZ" sz="1150" dirty="0">
                <a:solidFill>
                  <a:prstClr val="black"/>
                </a:solidFill>
                <a:latin typeface="Times New Roman" pitchFamily="18" charset="0"/>
                <a:ea typeface="Calibri"/>
                <a:cs typeface="Times New Roman" pitchFamily="18" charset="0"/>
              </a:rPr>
              <a:t>батыстан жел соғады, күші 9-14, </a:t>
            </a:r>
            <a:r>
              <a:rPr lang="kk-KZ" sz="1150" dirty="0">
                <a:solidFill>
                  <a:prstClr val="black"/>
                </a:solidFill>
                <a:latin typeface="Times New Roman" pitchFamily="18" charset="0"/>
                <a:cs typeface="Times New Roman" pitchFamily="18" charset="0"/>
              </a:rPr>
              <a:t>екпіні </a:t>
            </a:r>
            <a:r>
              <a:rPr lang="kk-KZ" sz="1150" dirty="0">
                <a:solidFill>
                  <a:prstClr val="black"/>
                </a:solidFill>
                <a:latin typeface="Times New Roman" pitchFamily="18" charset="0"/>
                <a:ea typeface="Calibri"/>
                <a:cs typeface="Times New Roman" pitchFamily="18" charset="0"/>
              </a:rPr>
              <a:t>15-20 м/с, кей уақытта 23 м/с. Ауа температурасы түнде 13-15, күндіз 22-24 градус жылы.</a:t>
            </a:r>
          </a:p>
          <a:p>
            <a:pPr indent="182563" algn="just" hangingPunct="1">
              <a:defRPr/>
            </a:pPr>
            <a:endParaRPr lang="ru-RU" altLang="ru-RU" sz="115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2025 </a:t>
            </a:r>
            <a:r>
              <a:rPr lang="ru-RU" altLang="ru-RU" sz="1150" b="1" kern="0" dirty="0" err="1">
                <a:solidFill>
                  <a:srgbClr val="000000"/>
                </a:solidFill>
                <a:latin typeface="Times New Roman" pitchFamily="18" charset="0"/>
                <a:ea typeface="Calibri"/>
                <a:cs typeface="Times New Roman" pitchFamily="18" charset="0"/>
                <a:sym typeface="Calibri"/>
              </a:rPr>
              <a:t>жылғы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dirty="0">
                <a:latin typeface="Times New Roman" pitchFamily="18" charset="0"/>
                <a:ea typeface="Calibri"/>
                <a:cs typeface="Times New Roman" pitchFamily="18" charset="0"/>
              </a:rPr>
              <a:t>30</a:t>
            </a:r>
            <a:r>
              <a:rPr lang="ru-RU" altLang="ru-RU" sz="1150" b="1" kern="0" dirty="0">
                <a:solidFill>
                  <a:srgbClr val="000000"/>
                </a:solidFill>
                <a:latin typeface="Times New Roman" pitchFamily="18" charset="0"/>
                <a:ea typeface="Calibri"/>
                <a:cs typeface="Times New Roman" pitchFamily="18" charset="0"/>
                <a:sym typeface="Calibri"/>
              </a:rPr>
              <a:t> ш</a:t>
            </a:r>
            <a:r>
              <a:rPr lang="kk-KZ" altLang="ru-RU" sz="1150" b="1" kern="0" dirty="0">
                <a:solidFill>
                  <a:srgbClr val="000000"/>
                </a:solidFill>
                <a:latin typeface="Times New Roman" pitchFamily="18" charset="0"/>
                <a:ea typeface="Calibri"/>
                <a:cs typeface="Times New Roman" pitchFamily="18" charset="0"/>
                <a:sym typeface="Calibri"/>
              </a:rPr>
              <a:t>ілдеге</a:t>
            </a:r>
          </a:p>
          <a:p>
            <a:pPr indent="182563" algn="ctr" eaLnBrk="1" fontAlgn="auto" hangingPunct="1">
              <a:spcBef>
                <a:spcPts val="0"/>
              </a:spcBef>
              <a:spcAft>
                <a:spcPts val="0"/>
              </a:spcAft>
              <a:buFont typeface="Arial" panose="020B0604020202020204" pitchFamily="34" charset="0"/>
              <a:buNone/>
              <a:defRPr/>
            </a:pPr>
            <a:r>
              <a:rPr lang="kk-KZ" altLang="ru-RU" sz="1150" b="1" dirty="0">
                <a:latin typeface="Times New Roman" pitchFamily="18" charset="0"/>
                <a:ea typeface="Calibri"/>
                <a:cs typeface="Times New Roman" pitchFamily="18" charset="0"/>
              </a:rPr>
              <a:t>29</a:t>
            </a:r>
            <a:r>
              <a:rPr lang="kk-KZ" altLang="ru-RU" sz="1150" b="1" kern="0" dirty="0">
                <a:solidFill>
                  <a:srgbClr val="000000"/>
                </a:solidFill>
                <a:latin typeface="Times New Roman" pitchFamily="18" charset="0"/>
                <a:ea typeface="Calibri"/>
                <a:cs typeface="Times New Roman" pitchFamily="18" charset="0"/>
                <a:sym typeface="Calibri"/>
              </a:rPr>
              <a:t> шілде </a:t>
            </a:r>
            <a:r>
              <a:rPr lang="ru-RU" sz="1150" b="1" kern="0" dirty="0" err="1">
                <a:solidFill>
                  <a:srgbClr val="000000"/>
                </a:solidFill>
                <a:latin typeface="Times New Roman" pitchFamily="18" charset="0"/>
                <a:ea typeface="Calibri"/>
                <a:cs typeface="Times New Roman" pitchFamily="18" charset="0"/>
                <a:sym typeface="Calibri"/>
              </a:rPr>
              <a:t>сағ</a:t>
            </a:r>
            <a:r>
              <a:rPr lang="ru-RU" sz="1150" b="1" kern="0" dirty="0">
                <a:solidFill>
                  <a:srgbClr val="000000"/>
                </a:solidFill>
                <a:latin typeface="Times New Roman" pitchFamily="18" charset="0"/>
                <a:ea typeface="Calibri"/>
                <a:cs typeface="Times New Roman" pitchFamily="18" charset="0"/>
                <a:sym typeface="Calibri"/>
              </a:rPr>
              <a:t>. 20-дан </a:t>
            </a:r>
            <a:r>
              <a:rPr lang="ru-RU" sz="1150" b="1" dirty="0">
                <a:latin typeface="Times New Roman" pitchFamily="18" charset="0"/>
                <a:ea typeface="Calibri"/>
                <a:cs typeface="Times New Roman" pitchFamily="18" charset="0"/>
              </a:rPr>
              <a:t>30</a:t>
            </a:r>
            <a:r>
              <a:rPr lang="kk-KZ" sz="1150" b="1" kern="0" dirty="0">
                <a:solidFill>
                  <a:srgbClr val="000000"/>
                </a:solidFill>
                <a:latin typeface="Times New Roman" pitchFamily="18" charset="0"/>
                <a:ea typeface="Calibri"/>
                <a:cs typeface="Times New Roman" pitchFamily="18" charset="0"/>
                <a:sym typeface="Calibri"/>
              </a:rPr>
              <a:t> шілде </a:t>
            </a:r>
            <a:r>
              <a:rPr lang="ru-RU" sz="1150" b="1" kern="0" dirty="0" err="1">
                <a:solidFill>
                  <a:srgbClr val="000000"/>
                </a:solidFill>
                <a:latin typeface="Times New Roman" pitchFamily="18" charset="0"/>
                <a:ea typeface="Calibri"/>
                <a:cs typeface="Times New Roman" pitchFamily="18" charset="0"/>
                <a:sym typeface="Calibri"/>
              </a:rPr>
              <a:t>сағ</a:t>
            </a:r>
            <a:r>
              <a:rPr lang="ru-RU" sz="1150" b="1" kern="0" dirty="0">
                <a:solidFill>
                  <a:srgbClr val="000000"/>
                </a:solidFill>
                <a:latin typeface="Times New Roman" pitchFamily="18" charset="0"/>
                <a:ea typeface="Calibri"/>
                <a:cs typeface="Times New Roman" pitchFamily="18" charset="0"/>
                <a:sym typeface="Calibri"/>
              </a:rPr>
              <a:t>. 08-ге </a:t>
            </a:r>
            <a:r>
              <a:rPr lang="ru-RU" sz="1150" b="1" kern="0" dirty="0" err="1">
                <a:solidFill>
                  <a:srgbClr val="000000"/>
                </a:solidFill>
                <a:latin typeface="Times New Roman" pitchFamily="18" charset="0"/>
                <a:ea typeface="Calibri"/>
                <a:cs typeface="Times New Roman" pitchFamily="18" charset="0"/>
                <a:sym typeface="Calibri"/>
              </a:rPr>
              <a:t>дейін</a:t>
            </a:r>
            <a:endParaRPr lang="ru-RU" sz="115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115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50" kern="0" dirty="0">
                <a:solidFill>
                  <a:prstClr val="black"/>
                </a:solidFill>
                <a:latin typeface="Times New Roman" pitchFamily="18" charset="0"/>
                <a:ea typeface="Calibri"/>
                <a:cs typeface="Times New Roman" pitchFamily="18" charset="0"/>
                <a:sym typeface="Calibri"/>
              </a:rPr>
              <a:t>Көшпелі бұлтты, кей уақыттарда жаңбыр, найзағай</a:t>
            </a:r>
            <a:r>
              <a:rPr lang="kk-KZ" sz="1150" dirty="0">
                <a:solidFill>
                  <a:prstClr val="black"/>
                </a:solidFill>
                <a:latin typeface="Times New Roman" pitchFamily="18" charset="0"/>
                <a:ea typeface="Calibri"/>
                <a:cs typeface="Times New Roman" pitchFamily="18" charset="0"/>
              </a:rPr>
              <a:t>.</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Оңтүстік-батыстан</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соғатын</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жел</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солтүстік-батысқа</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ауысадаы</a:t>
            </a:r>
            <a:r>
              <a:rPr lang="ru-RU" altLang="ru-RU" sz="1150" dirty="0">
                <a:latin typeface="Times New Roman" panose="02020603050405020304" pitchFamily="18" charset="0"/>
                <a:ea typeface="Calibri"/>
                <a:cs typeface="Times New Roman" panose="02020603050405020304" pitchFamily="18" charset="0"/>
              </a:rPr>
              <a:t> , </a:t>
            </a:r>
            <a:r>
              <a:rPr lang="kk-KZ" sz="1150" kern="0" dirty="0">
                <a:solidFill>
                  <a:prstClr val="black"/>
                </a:solidFill>
                <a:latin typeface="Times New Roman" pitchFamily="18" charset="0"/>
                <a:ea typeface="Calibri"/>
                <a:cs typeface="Times New Roman" pitchFamily="18" charset="0"/>
                <a:sym typeface="Calibri"/>
              </a:rPr>
              <a:t>күші </a:t>
            </a:r>
            <a:r>
              <a:rPr lang="kk-KZ" sz="1150" dirty="0">
                <a:solidFill>
                  <a:prstClr val="black"/>
                </a:solidFill>
                <a:latin typeface="Times New Roman" pitchFamily="18" charset="0"/>
                <a:ea typeface="Calibri"/>
                <a:cs typeface="Times New Roman" pitchFamily="18" charset="0"/>
              </a:rPr>
              <a:t>9-14, </a:t>
            </a:r>
            <a:r>
              <a:rPr lang="kk-KZ" sz="1150" dirty="0">
                <a:solidFill>
                  <a:prstClr val="black"/>
                </a:solidFill>
                <a:latin typeface="Times New Roman" pitchFamily="18" charset="0"/>
                <a:cs typeface="Times New Roman" pitchFamily="18" charset="0"/>
              </a:rPr>
              <a:t>екпіні </a:t>
            </a:r>
            <a:r>
              <a:rPr lang="kk-KZ" sz="1150" dirty="0">
                <a:solidFill>
                  <a:prstClr val="black"/>
                </a:solidFill>
                <a:latin typeface="Times New Roman" pitchFamily="18" charset="0"/>
                <a:ea typeface="Calibri"/>
                <a:cs typeface="Times New Roman" pitchFamily="18" charset="0"/>
              </a:rPr>
              <a:t>15-20</a:t>
            </a:r>
            <a:r>
              <a:rPr lang="kk-KZ" sz="1150" kern="0" dirty="0">
                <a:solidFill>
                  <a:prstClr val="black"/>
                </a:solidFill>
                <a:latin typeface="Times New Roman" pitchFamily="18" charset="0"/>
                <a:ea typeface="Calibri"/>
                <a:cs typeface="Times New Roman" pitchFamily="18" charset="0"/>
                <a:sym typeface="Calibri"/>
              </a:rPr>
              <a:t> </a:t>
            </a:r>
            <a:r>
              <a:rPr lang="ru-RU" sz="1150" kern="0" dirty="0">
                <a:solidFill>
                  <a:prstClr val="black"/>
                </a:solidFill>
                <a:latin typeface="Times New Roman" pitchFamily="18" charset="0"/>
                <a:ea typeface="Calibri"/>
                <a:cs typeface="Times New Roman" pitchFamily="18" charset="0"/>
                <a:sym typeface="Calibri"/>
              </a:rPr>
              <a:t>м/с. </a:t>
            </a:r>
            <a:r>
              <a:rPr lang="kk-KZ" sz="1150" kern="0" dirty="0">
                <a:solidFill>
                  <a:prstClr val="black"/>
                </a:solidFill>
                <a:latin typeface="Times New Roman" pitchFamily="18" charset="0"/>
                <a:ea typeface="Calibri"/>
                <a:cs typeface="Times New Roman" pitchFamily="18" charset="0"/>
                <a:sym typeface="Calibri"/>
              </a:rPr>
              <a:t>Ауа температурасы  13-15 градус жылы.</a:t>
            </a:r>
          </a:p>
        </p:txBody>
      </p:sp>
      <p:graphicFrame>
        <p:nvGraphicFramePr>
          <p:cNvPr id="27" name="Table"/>
          <p:cNvGraphicFramePr/>
          <p:nvPr>
            <p:extLst>
              <p:ext uri="{D42A27DB-BD31-4B8C-83A1-F6EECF244321}">
                <p14:modId xmlns:p14="http://schemas.microsoft.com/office/powerpoint/2010/main" val="3025388536"/>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10</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349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746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33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a:t>
                      </a:r>
                      <a:r>
                        <a:rPr lang="en-US" sz="900" dirty="0">
                          <a:latin typeface="Times New Roman"/>
                          <a:ea typeface="Times New Roman"/>
                          <a:cs typeface="Times New Roman"/>
                          <a:sym typeface="Times New Roman"/>
                        </a:rPr>
                        <a:t>,</a:t>
                      </a:r>
                      <a:r>
                        <a:rPr lang="ru-RU" sz="900" dirty="0">
                          <a:latin typeface="Times New Roman"/>
                          <a:ea typeface="Times New Roman"/>
                          <a:cs typeface="Times New Roman"/>
                          <a:sym typeface="Times New Roman"/>
                        </a:rPr>
                        <a:t>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28</a:t>
            </a:r>
            <a:r>
              <a:rPr lang="ru-RU" dirty="0"/>
              <a:t> </a:t>
            </a:r>
            <a:r>
              <a:rPr lang="ru-RU" dirty="0" err="1"/>
              <a:t>шілде</a:t>
            </a:r>
            <a:r>
              <a:rPr dirty="0"/>
              <a:t> </a:t>
            </a:r>
            <a:r>
              <a:rPr dirty="0" err="1"/>
              <a:t>Астана</a:t>
            </a:r>
            <a:r>
              <a:rPr dirty="0"/>
              <a:t> </a:t>
            </a:r>
            <a:r>
              <a:rPr dirty="0" err="1"/>
              <a:t>қаласының</a:t>
            </a:r>
            <a:r>
              <a:rPr dirty="0"/>
              <a:t> </a:t>
            </a:r>
            <a:r>
              <a:rPr dirty="0" err="1"/>
              <a:t>атмосфералық</a:t>
            </a:r>
            <a:r>
              <a:rPr dirty="0"/>
              <a:t> </a:t>
            </a:r>
            <a:endParaRPr lang="kk-KZ" dirty="0"/>
          </a:p>
          <a:p>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49" y="2630973"/>
            <a:ext cx="4679950" cy="1015659"/>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indent="265113"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сейілуіне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265113"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rgbClr val="000000"/>
                </a:solidFill>
                <a:latin typeface="Times New Roman" panose="02020603050405020304" pitchFamily="18" charset="0"/>
              </a:rPr>
              <a:t> </a:t>
            </a:r>
            <a:r>
              <a:rPr lang="ru-RU" sz="1200" dirty="0" err="1">
                <a:solidFill>
                  <a:schemeClr val="tx1"/>
                </a:solidFill>
                <a:latin typeface="Times New Roman" pitchFamily="18" charset="0"/>
                <a:cs typeface="Times New Roman" pitchFamily="18" charset="0"/>
              </a:rPr>
              <a:t>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                                                        </a:t>
            </a:r>
          </a:p>
          <a:p>
            <a:pPr indent="265113" algn="just">
              <a:defRPr/>
            </a:pP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4953000" y="6188278"/>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Сүгірәлі Н.</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581</TotalTime>
  <Words>678</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115</cp:revision>
  <dcterms:modified xsi:type="dcterms:W3CDTF">2025-07-28T08:17:11Z</dcterms:modified>
</cp:coreProperties>
</file>