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9" d="100"/>
          <a:sy n="99" d="100"/>
        </p:scale>
        <p:origin x="84" y="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0284273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209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8932584"/>
              </p:ext>
            </p:extLst>
          </p:nvPr>
        </p:nvGraphicFramePr>
        <p:xfrm>
          <a:off x="5007188" y="4288588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северный, 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запад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ный 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20-22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30-32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20-22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Иляс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28559</TotalTime>
  <Words>592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3951</cp:revision>
  <cp:lastPrinted>2021-10-15T03:50:29Z</cp:lastPrinted>
  <dcterms:created xsi:type="dcterms:W3CDTF">2018-03-27T06:03:00Z</dcterms:created>
  <dcterms:modified xsi:type="dcterms:W3CDTF">2025-07-28T06:49:53Z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