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13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6731965"/>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№209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күндіз жаңбыр, найзағай, бұршақ. Солтүстік-батыстан соғатын жел оңтүстік-батысқа ауысады, күші 5-10, күндіз екпіні 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31-33°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30</a:t>
            </a:r>
            <a:r>
              <a:rPr lang="kk-KZ" altLang="ru-RU" sz="1200" b="1" dirty="0">
                <a:latin typeface="Times New Roman" pitchFamily="18" charset="0"/>
                <a:cs typeface="Times New Roman" pitchFamily="18" charset="0"/>
              </a:rPr>
              <a:t> 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29 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30</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5-10 м/с. Ауа температурасы 18-20°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36956284"/>
              </p:ext>
            </p:extLst>
          </p:nvPr>
        </p:nvGraphicFramePr>
        <p:xfrm>
          <a:off x="4953001" y="4293096"/>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14818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Кашканова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18273</TotalTime>
  <Words>579</Words>
  <Application>Microsoft Office PowerPoint</Application>
  <PresentationFormat>Лист A4 (210x297 мм)</PresentationFormat>
  <Paragraphs>88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3426</cp:revision>
  <cp:lastPrinted>2021-07-01T03:56:27Z</cp:lastPrinted>
  <dcterms:created xsi:type="dcterms:W3CDTF">2018-03-27T06:03:00Z</dcterms:created>
  <dcterms:modified xsi:type="dcterms:W3CDTF">2025-07-28T07:53:53Z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