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28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05195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Түнде және таңертең </a:t>
            </a:r>
            <a:r>
              <a:rPr lang="ru-RU" sz="1100" dirty="0" err="1">
                <a:latin typeface="Times New Roman" pitchFamily="18" charset="0"/>
                <a:cs typeface="Times New Roman" pitchFamily="18" charset="0"/>
              </a:rPr>
              <a:t>тұман.</a:t>
            </a:r>
            <a:r>
              <a:rPr lang="kk-KZ" sz="1100" dirty="0">
                <a:latin typeface="Times New Roman" pitchFamily="18" charset="0"/>
                <a:cs typeface="Times New Roman" pitchFamily="18" charset="0"/>
              </a:rPr>
              <a:t> Солтүстік-шығыстан жел соғады, күші 9-14 м/с. Ауа температурасы түнде 14-16, күндіз 24-26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a:t>
            </a:r>
            <a:r>
              <a:rPr lang="kk-KZ" sz="1100">
                <a:latin typeface="Times New Roman" pitchFamily="18" charset="0"/>
                <a:cs typeface="Times New Roman" pitchFamily="18" charset="0"/>
              </a:rPr>
              <a:t>температурасы 13-15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30</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16760</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6651</cp:revision>
  <cp:lastPrinted>2021-07-01T03:56:27Z</cp:lastPrinted>
  <dcterms:created xsi:type="dcterms:W3CDTF">2018-03-27T06:03:00Z</dcterms:created>
  <dcterms:modified xsi:type="dcterms:W3CDTF">2025-07-28T06:26:47Z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