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102" d="100"/>
          <a:sy n="102" d="100"/>
        </p:scale>
        <p:origin x="116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08246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28 шілдеде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2697390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47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728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8174"/>
            <a:ext cx="4726961" cy="1585049"/>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29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28 шілде с. 20-ден 29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жаңбыр, найзағай. Күндіз бұршақ, дауыл. Оңтүстік-шығыстан жел соғады, күші 9-14, екпіні 15-20 м/с</a:t>
            </a:r>
            <a:r>
              <a:rPr lang="ru-RU" sz="1100" dirty="0">
                <a:latin typeface="Times New Roman" panose="02020603050405020304" pitchFamily="18" charset="0"/>
                <a:cs typeface="Times New Roman" panose="02020603050405020304" pitchFamily="18" charset="0"/>
              </a:rPr>
              <a:t>.</a:t>
            </a:r>
            <a:r>
              <a:rPr lang="ru-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18-20, күндіз 30-32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30 шілдеге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29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20-ден 30 </a:t>
            </a:r>
            <a:r>
              <a:rPr lang="ru-RU" sz="1050" b="1" kern="1400" dirty="0">
                <a:latin typeface="Times New Roman" panose="02020603050405020304" pitchFamily="18" charset="0"/>
                <a:cs typeface="Times New Roman" panose="02020603050405020304" pitchFamily="18" charset="0"/>
              </a:rPr>
              <a:t>шілде</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Бұлтты, жаңбыр, найзағай. Солтүстік-шығыстан жел соғады, күші 9-14, екпіні 15-20 м/с. Ауа температурасы 16-18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29</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dirty="0" err="1">
                <a:solidFill>
                  <a:prstClr val="black">
                    <a:lumMod val="75000"/>
                    <a:lumOff val="25000"/>
                  </a:prstClr>
                </a:solidFill>
                <a:latin typeface="Times New Roman" panose="02020603050405020304" pitchFamily="18" charset="0"/>
                <a:cs typeface="Times New Roman" panose="02020603050405020304" pitchFamily="18" charset="0"/>
              </a:rPr>
              <a:t>лдеде</a:t>
            </a:r>
            <a:r>
              <a:rPr lang="ru-RU" sz="1050" dirty="0">
                <a:solidFill>
                  <a:schemeClr val="tx1"/>
                </a:solidFill>
                <a:latin typeface="Times New Roman" panose="02020603050405020304" pitchFamily="18" charset="0"/>
                <a:cs typeface="Times New Roman" panose="02020603050405020304" pitchFamily="18" charset="0"/>
              </a:rPr>
              <a:t>, түнде 30 </a:t>
            </a:r>
            <a:r>
              <a:rPr lang="kk-KZ" sz="1050" dirty="0">
                <a:solidFill>
                  <a:schemeClr val="tx1"/>
                </a:solidFill>
                <a:latin typeface="Times New Roman" panose="02020603050405020304" pitchFamily="18" charset="0"/>
                <a:cs typeface="Times New Roman" panose="02020603050405020304" pitchFamily="18" charset="0"/>
              </a:rPr>
              <a:t>шілдеде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Анохина И</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43079</TotalTime>
  <Words>623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6585</cp:revision>
  <cp:lastPrinted>2025-07-15T07:11:11Z</cp:lastPrinted>
  <dcterms:created xsi:type="dcterms:W3CDTF">2018-03-27T06:03:00Z</dcterms:created>
  <dcterms:modified xsi:type="dcterms:W3CDTF">2025-07-28T06:38:43Z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